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67" r:id="rId5"/>
    <p:sldMasterId id="2147483679" r:id="rId6"/>
  </p:sldMasterIdLst>
  <p:notesMasterIdLst>
    <p:notesMasterId r:id="rId26"/>
  </p:notesMasterIdLst>
  <p:sldIdLst>
    <p:sldId id="274" r:id="rId7"/>
    <p:sldId id="259" r:id="rId8"/>
    <p:sldId id="283" r:id="rId9"/>
    <p:sldId id="284" r:id="rId10"/>
    <p:sldId id="285" r:id="rId11"/>
    <p:sldId id="261" r:id="rId12"/>
    <p:sldId id="293" r:id="rId13"/>
    <p:sldId id="287" r:id="rId14"/>
    <p:sldId id="289" r:id="rId15"/>
    <p:sldId id="260" r:id="rId16"/>
    <p:sldId id="263" r:id="rId17"/>
    <p:sldId id="291" r:id="rId18"/>
    <p:sldId id="290" r:id="rId19"/>
    <p:sldId id="294" r:id="rId20"/>
    <p:sldId id="298" r:id="rId21"/>
    <p:sldId id="295" r:id="rId22"/>
    <p:sldId id="297" r:id="rId23"/>
    <p:sldId id="296" r:id="rId24"/>
    <p:sldId id="292" r:id="rId25"/>
  </p:sldIdLst>
  <p:sldSz cx="9144000" cy="5143500" type="screen16x9"/>
  <p:notesSz cx="6858000" cy="9144000"/>
  <p:defaultTextStyle>
    <a:defPPr>
      <a:defRPr lang="es-E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112D"/>
    <a:srgbClr val="F4B221"/>
    <a:srgbClr val="F29BB2"/>
    <a:srgbClr val="A0C3C7"/>
    <a:srgbClr val="E14656"/>
    <a:srgbClr val="8CB8C9"/>
    <a:srgbClr val="CCDA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220F5-3F1D-4530-07A4-706F4F2DF562}" v="309" dt="2023-10-05T07:47:25.309"/>
    <p1510:client id="{592895D7-91F8-DBB1-7BD9-248A205E6E6A}" v="74" dt="2023-10-05T08:59:33.685"/>
    <p1510:client id="{B6A0123C-8562-70F7-225B-3DE881C7A1E7}" v="669" dt="2023-10-05T07:20:21.245"/>
    <p1510:client id="{C59DF0FC-6A0C-742D-B92C-14F37A62146A}" v="204" dt="2023-10-05T09:41:44.872"/>
    <p1510:client id="{CDD6D763-B794-EDD2-1991-9D204B1284E5}" v="418" dt="2023-10-05T09:00:42.690"/>
    <p1510:client id="{DC1BFDA7-E778-1F46-EC4C-E520B4A02D42}" v="13" dt="2023-10-02T14:21:24.176"/>
    <p1510:client id="{E71FB75B-47C5-1F04-2FC3-1ACE1ABA4D3F}" v="24" dt="2023-10-02T14:24:52.639"/>
    <p1510:client id="{EF8FAF66-A6FA-6339-063D-D2ED2A667E1A}" v="5" dt="2023-10-05T04:13:02.067"/>
    <p1510:client id="{F8DD4928-68AF-27FB-A556-DD561BD3131F}" v="51" dt="2023-10-05T12:58:34.1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o Blázquez Jiménez" userId="S::antonio.blazquez@caritasmadrid.org::1e2f933e-61ed-411e-b102-ddb53c5c98e2" providerId="AD" clId="Web-{F8DD4928-68AF-27FB-A556-DD561BD3131F}"/>
    <pc:docChg chg="modSld">
      <pc:chgData name="Antonio Blázquez Jiménez" userId="S::antonio.blazquez@caritasmadrid.org::1e2f933e-61ed-411e-b102-ddb53c5c98e2" providerId="AD" clId="Web-{F8DD4928-68AF-27FB-A556-DD561BD3131F}" dt="2023-10-05T12:58:34.158" v="44" actId="1076"/>
      <pc:docMkLst>
        <pc:docMk/>
      </pc:docMkLst>
      <pc:sldChg chg="modSp">
        <pc:chgData name="Antonio Blázquez Jiménez" userId="S::antonio.blazquez@caritasmadrid.org::1e2f933e-61ed-411e-b102-ddb53c5c98e2" providerId="AD" clId="Web-{F8DD4928-68AF-27FB-A556-DD561BD3131F}" dt="2023-10-05T12:55:57.107" v="23" actId="1076"/>
        <pc:sldMkLst>
          <pc:docMk/>
          <pc:sldMk cId="4147095994" sldId="290"/>
        </pc:sldMkLst>
        <pc:picChg chg="mod">
          <ac:chgData name="Antonio Blázquez Jiménez" userId="S::antonio.blazquez@caritasmadrid.org::1e2f933e-61ed-411e-b102-ddb53c5c98e2" providerId="AD" clId="Web-{F8DD4928-68AF-27FB-A556-DD561BD3131F}" dt="2023-10-05T12:55:57.107" v="23" actId="1076"/>
          <ac:picMkLst>
            <pc:docMk/>
            <pc:sldMk cId="4147095994" sldId="290"/>
            <ac:picMk id="4" creationId="{2799B867-CAD9-5ACA-D852-754B55998B68}"/>
          </ac:picMkLst>
        </pc:picChg>
      </pc:sldChg>
      <pc:sldChg chg="modSp">
        <pc:chgData name="Antonio Blázquez Jiménez" userId="S::antonio.blazquez@caritasmadrid.org::1e2f933e-61ed-411e-b102-ddb53c5c98e2" providerId="AD" clId="Web-{F8DD4928-68AF-27FB-A556-DD561BD3131F}" dt="2023-10-05T12:56:16.654" v="25" actId="1076"/>
        <pc:sldMkLst>
          <pc:docMk/>
          <pc:sldMk cId="3825393651" sldId="291"/>
        </pc:sldMkLst>
        <pc:picChg chg="mod">
          <ac:chgData name="Antonio Blázquez Jiménez" userId="S::antonio.blazquez@caritasmadrid.org::1e2f933e-61ed-411e-b102-ddb53c5c98e2" providerId="AD" clId="Web-{F8DD4928-68AF-27FB-A556-DD561BD3131F}" dt="2023-10-05T12:56:16.654" v="25" actId="1076"/>
          <ac:picMkLst>
            <pc:docMk/>
            <pc:sldMk cId="3825393651" sldId="291"/>
            <ac:picMk id="3" creationId="{D6649470-FFA1-5ED0-D549-84F4B711A987}"/>
          </ac:picMkLst>
        </pc:picChg>
      </pc:sldChg>
      <pc:sldChg chg="modSp">
        <pc:chgData name="Antonio Blázquez Jiménez" userId="S::antonio.blazquez@caritasmadrid.org::1e2f933e-61ed-411e-b102-ddb53c5c98e2" providerId="AD" clId="Web-{F8DD4928-68AF-27FB-A556-DD561BD3131F}" dt="2023-10-05T12:58:34.158" v="44" actId="1076"/>
        <pc:sldMkLst>
          <pc:docMk/>
          <pc:sldMk cId="899399983" sldId="292"/>
        </pc:sldMkLst>
        <pc:picChg chg="mod">
          <ac:chgData name="Antonio Blázquez Jiménez" userId="S::antonio.blazquez@caritasmadrid.org::1e2f933e-61ed-411e-b102-ddb53c5c98e2" providerId="AD" clId="Web-{F8DD4928-68AF-27FB-A556-DD561BD3131F}" dt="2023-10-05T12:58:29.658" v="42" actId="14100"/>
          <ac:picMkLst>
            <pc:docMk/>
            <pc:sldMk cId="899399983" sldId="292"/>
            <ac:picMk id="3" creationId="{C5DB211E-1F53-F14F-3C9E-60FEE35466EA}"/>
          </ac:picMkLst>
        </pc:picChg>
        <pc:picChg chg="mod">
          <ac:chgData name="Antonio Blázquez Jiménez" userId="S::antonio.blazquez@caritasmadrid.org::1e2f933e-61ed-411e-b102-ddb53c5c98e2" providerId="AD" clId="Web-{F8DD4928-68AF-27FB-A556-DD561BD3131F}" dt="2023-10-05T12:58:21.845" v="39" actId="14100"/>
          <ac:picMkLst>
            <pc:docMk/>
            <pc:sldMk cId="899399983" sldId="292"/>
            <ac:picMk id="6" creationId="{6C1B8213-4F6F-C410-004C-9A1350EA7E3D}"/>
          </ac:picMkLst>
        </pc:picChg>
        <pc:picChg chg="mod">
          <ac:chgData name="Antonio Blázquez Jiménez" userId="S::antonio.blazquez@caritasmadrid.org::1e2f933e-61ed-411e-b102-ddb53c5c98e2" providerId="AD" clId="Web-{F8DD4928-68AF-27FB-A556-DD561BD3131F}" dt="2023-10-05T12:58:34.158" v="44" actId="1076"/>
          <ac:picMkLst>
            <pc:docMk/>
            <pc:sldMk cId="899399983" sldId="292"/>
            <ac:picMk id="8" creationId="{C9200584-0B77-BFF2-37BF-53FA30F925DD}"/>
          </ac:picMkLst>
        </pc:picChg>
      </pc:sldChg>
      <pc:sldChg chg="modSp">
        <pc:chgData name="Antonio Blázquez Jiménez" userId="S::antonio.blazquez@caritasmadrid.org::1e2f933e-61ed-411e-b102-ddb53c5c98e2" providerId="AD" clId="Web-{F8DD4928-68AF-27FB-A556-DD561BD3131F}" dt="2023-10-05T12:55:47.856" v="21" actId="14100"/>
        <pc:sldMkLst>
          <pc:docMk/>
          <pc:sldMk cId="2778554767" sldId="294"/>
        </pc:sldMkLst>
        <pc:picChg chg="mod">
          <ac:chgData name="Antonio Blázquez Jiménez" userId="S::antonio.blazquez@caritasmadrid.org::1e2f933e-61ed-411e-b102-ddb53c5c98e2" providerId="AD" clId="Web-{F8DD4928-68AF-27FB-A556-DD561BD3131F}" dt="2023-10-05T12:55:47.856" v="21" actId="14100"/>
          <ac:picMkLst>
            <pc:docMk/>
            <pc:sldMk cId="2778554767" sldId="294"/>
            <ac:picMk id="4" creationId="{2799B867-CAD9-5ACA-D852-754B55998B68}"/>
          </ac:picMkLst>
        </pc:picChg>
        <pc:picChg chg="mod">
          <ac:chgData name="Antonio Blázquez Jiménez" userId="S::antonio.blazquez@caritasmadrid.org::1e2f933e-61ed-411e-b102-ddb53c5c98e2" providerId="AD" clId="Web-{F8DD4928-68AF-27FB-A556-DD561BD3131F}" dt="2023-10-05T12:55:37.481" v="18" actId="1076"/>
          <ac:picMkLst>
            <pc:docMk/>
            <pc:sldMk cId="2778554767" sldId="294"/>
            <ac:picMk id="8" creationId="{57E91D20-6C8A-D4D9-A8FE-4AC82431C454}"/>
          </ac:picMkLst>
        </pc:picChg>
      </pc:sldChg>
      <pc:sldChg chg="modSp">
        <pc:chgData name="Antonio Blázquez Jiménez" userId="S::antonio.blazquez@caritasmadrid.org::1e2f933e-61ed-411e-b102-ddb53c5c98e2" providerId="AD" clId="Web-{F8DD4928-68AF-27FB-A556-DD561BD3131F}" dt="2023-10-05T12:57:15.859" v="26" actId="20577"/>
        <pc:sldMkLst>
          <pc:docMk/>
          <pc:sldMk cId="2286356245" sldId="296"/>
        </pc:sldMkLst>
        <pc:spChg chg="mod">
          <ac:chgData name="Antonio Blázquez Jiménez" userId="S::antonio.blazquez@caritasmadrid.org::1e2f933e-61ed-411e-b102-ddb53c5c98e2" providerId="AD" clId="Web-{F8DD4928-68AF-27FB-A556-DD561BD3131F}" dt="2023-10-05T12:57:15.859" v="26" actId="20577"/>
          <ac:spMkLst>
            <pc:docMk/>
            <pc:sldMk cId="2286356245" sldId="296"/>
            <ac:spMk id="8" creationId="{F0B8164B-A80E-361A-8EF3-3B3A40AFACC8}"/>
          </ac:spMkLst>
        </pc:spChg>
      </pc:sldChg>
      <pc:sldChg chg="addSp delSp modSp">
        <pc:chgData name="Antonio Blázquez Jiménez" userId="S::antonio.blazquez@caritasmadrid.org::1e2f933e-61ed-411e-b102-ddb53c5c98e2" providerId="AD" clId="Web-{F8DD4928-68AF-27FB-A556-DD561BD3131F}" dt="2023-10-05T12:54:32.167" v="16" actId="20577"/>
        <pc:sldMkLst>
          <pc:docMk/>
          <pc:sldMk cId="1967124135" sldId="298"/>
        </pc:sldMkLst>
        <pc:spChg chg="mod">
          <ac:chgData name="Antonio Blázquez Jiménez" userId="S::antonio.blazquez@caritasmadrid.org::1e2f933e-61ed-411e-b102-ddb53c5c98e2" providerId="AD" clId="Web-{F8DD4928-68AF-27FB-A556-DD561BD3131F}" dt="2023-10-05T12:54:32.167" v="16" actId="20577"/>
          <ac:spMkLst>
            <pc:docMk/>
            <pc:sldMk cId="1967124135" sldId="298"/>
            <ac:spMk id="6" creationId="{5C9F2952-86B1-BA9C-725C-13D14E9E1A61}"/>
          </ac:spMkLst>
        </pc:spChg>
        <pc:picChg chg="add del mod">
          <ac:chgData name="Antonio Blázquez Jiménez" userId="S::antonio.blazquez@caritasmadrid.org::1e2f933e-61ed-411e-b102-ddb53c5c98e2" providerId="AD" clId="Web-{F8DD4928-68AF-27FB-A556-DD561BD3131F}" dt="2023-10-05T12:53:23.305" v="7"/>
          <ac:picMkLst>
            <pc:docMk/>
            <pc:sldMk cId="1967124135" sldId="298"/>
            <ac:picMk id="3" creationId="{BE1FA956-DF18-A079-9E01-996AAF999527}"/>
          </ac:picMkLst>
        </pc:picChg>
        <pc:picChg chg="add mod">
          <ac:chgData name="Antonio Blázquez Jiménez" userId="S::antonio.blazquez@caritasmadrid.org::1e2f933e-61ed-411e-b102-ddb53c5c98e2" providerId="AD" clId="Web-{F8DD4928-68AF-27FB-A556-DD561BD3131F}" dt="2023-10-05T12:53:57.150" v="13" actId="1076"/>
          <ac:picMkLst>
            <pc:docMk/>
            <pc:sldMk cId="1967124135" sldId="298"/>
            <ac:picMk id="5" creationId="{C2AD9F43-FE0A-FAFE-6081-24AA70645164}"/>
          </ac:picMkLst>
        </pc:picChg>
        <pc:picChg chg="del">
          <ac:chgData name="Antonio Blázquez Jiménez" userId="S::antonio.blazquez@caritasmadrid.org::1e2f933e-61ed-411e-b102-ddb53c5c98e2" providerId="AD" clId="Web-{F8DD4928-68AF-27FB-A556-DD561BD3131F}" dt="2023-10-05T12:53:10.727" v="2"/>
          <ac:picMkLst>
            <pc:docMk/>
            <pc:sldMk cId="1967124135" sldId="298"/>
            <ac:picMk id="10" creationId="{A89A94C5-B813-760F-D49E-9EA87538E8EA}"/>
          </ac:picMkLst>
        </pc:picChg>
      </pc:sldChg>
    </pc:docChg>
  </pc:docChgLst>
  <pc:docChgLst>
    <pc:chgData name="Antonio Blázquez Jiménez" userId="S::antonio.blazquez@caritasmadrid.org::1e2f933e-61ed-411e-b102-ddb53c5c98e2" providerId="AD" clId="Web-{DC1BFDA7-E778-1F46-EC4C-E520B4A02D42}"/>
    <pc:docChg chg="modSld">
      <pc:chgData name="Antonio Blázquez Jiménez" userId="S::antonio.blazquez@caritasmadrid.org::1e2f933e-61ed-411e-b102-ddb53c5c98e2" providerId="AD" clId="Web-{DC1BFDA7-E778-1F46-EC4C-E520B4A02D42}" dt="2023-10-02T14:21:24.176" v="12" actId="1076"/>
      <pc:docMkLst>
        <pc:docMk/>
      </pc:docMkLst>
      <pc:sldChg chg="modSp">
        <pc:chgData name="Antonio Blázquez Jiménez" userId="S::antonio.blazquez@caritasmadrid.org::1e2f933e-61ed-411e-b102-ddb53c5c98e2" providerId="AD" clId="Web-{DC1BFDA7-E778-1F46-EC4C-E520B4A02D42}" dt="2023-10-02T14:21:24.176" v="12" actId="1076"/>
        <pc:sldMkLst>
          <pc:docMk/>
          <pc:sldMk cId="1284619802" sldId="274"/>
        </pc:sldMkLst>
        <pc:picChg chg="mod modCrop">
          <ac:chgData name="Antonio Blázquez Jiménez" userId="S::antonio.blazquez@caritasmadrid.org::1e2f933e-61ed-411e-b102-ddb53c5c98e2" providerId="AD" clId="Web-{DC1BFDA7-E778-1F46-EC4C-E520B4A02D42}" dt="2023-10-02T14:21:24.176" v="12" actId="1076"/>
          <ac:picMkLst>
            <pc:docMk/>
            <pc:sldMk cId="1284619802" sldId="274"/>
            <ac:picMk id="3" creationId="{F7DCCD1C-AD85-944A-BB7B-8E9DFFD6C570}"/>
          </ac:picMkLst>
        </pc:picChg>
      </pc:sldChg>
    </pc:docChg>
  </pc:docChgLst>
  <pc:docChgLst>
    <pc:chgData name="Pilar Algarate Velasco" userId="S::pilar.algarate@caritasmadrid.org::e6a37479-df58-4dec-be2f-bada249d26c8" providerId="AD" clId="Web-{CDD6D763-B794-EDD2-1991-9D204B1284E5}"/>
    <pc:docChg chg="addSld modSld">
      <pc:chgData name="Pilar Algarate Velasco" userId="S::pilar.algarate@caritasmadrid.org::e6a37479-df58-4dec-be2f-bada249d26c8" providerId="AD" clId="Web-{CDD6D763-B794-EDD2-1991-9D204B1284E5}" dt="2023-10-05T09:00:42.690" v="352" actId="1076"/>
      <pc:docMkLst>
        <pc:docMk/>
      </pc:docMkLst>
      <pc:sldChg chg="addSp delSp modSp mod setBg">
        <pc:chgData name="Pilar Algarate Velasco" userId="S::pilar.algarate@caritasmadrid.org::e6a37479-df58-4dec-be2f-bada249d26c8" providerId="AD" clId="Web-{CDD6D763-B794-EDD2-1991-9D204B1284E5}" dt="2023-10-05T09:00:42.690" v="352" actId="1076"/>
        <pc:sldMkLst>
          <pc:docMk/>
          <pc:sldMk cId="2286356245" sldId="296"/>
        </pc:sldMkLst>
        <pc:spChg chg="mod ord">
          <ac:chgData name="Pilar Algarate Velasco" userId="S::pilar.algarate@caritasmadrid.org::e6a37479-df58-4dec-be2f-bada249d26c8" providerId="AD" clId="Web-{CDD6D763-B794-EDD2-1991-9D204B1284E5}" dt="2023-10-05T08:54:25.429" v="336"/>
          <ac:spMkLst>
            <pc:docMk/>
            <pc:sldMk cId="2286356245" sldId="296"/>
            <ac:spMk id="2" creationId="{0F80BF00-389F-A9C8-2269-AE417FB2FA28}"/>
          </ac:spMkLst>
        </pc:spChg>
        <pc:spChg chg="add del mod">
          <ac:chgData name="Pilar Algarate Velasco" userId="S::pilar.algarate@caritasmadrid.org::e6a37479-df58-4dec-be2f-bada249d26c8" providerId="AD" clId="Web-{CDD6D763-B794-EDD2-1991-9D204B1284E5}" dt="2023-10-05T07:28:38.288" v="15"/>
          <ac:spMkLst>
            <pc:docMk/>
            <pc:sldMk cId="2286356245" sldId="296"/>
            <ac:spMk id="5" creationId="{73404575-6ABF-2883-3E51-81094A19AC2D}"/>
          </ac:spMkLst>
        </pc:spChg>
        <pc:spChg chg="add mod">
          <ac:chgData name="Pilar Algarate Velasco" userId="S::pilar.algarate@caritasmadrid.org::e6a37479-df58-4dec-be2f-bada249d26c8" providerId="AD" clId="Web-{CDD6D763-B794-EDD2-1991-9D204B1284E5}" dt="2023-10-05T08:54:25.429" v="336"/>
          <ac:spMkLst>
            <pc:docMk/>
            <pc:sldMk cId="2286356245" sldId="296"/>
            <ac:spMk id="8" creationId="{F0B8164B-A80E-361A-8EF3-3B3A40AFACC8}"/>
          </ac:spMkLst>
        </pc:spChg>
        <pc:grpChg chg="add del">
          <ac:chgData name="Pilar Algarate Velasco" userId="S::pilar.algarate@caritasmadrid.org::e6a37479-df58-4dec-be2f-bada249d26c8" providerId="AD" clId="Web-{CDD6D763-B794-EDD2-1991-9D204B1284E5}" dt="2023-10-05T08:54:25.429" v="336"/>
          <ac:grpSpMkLst>
            <pc:docMk/>
            <pc:sldMk cId="2286356245" sldId="296"/>
            <ac:grpSpMk id="13" creationId="{C552714D-0746-516F-8E04-8CD9710DDD4A}"/>
          </ac:grpSpMkLst>
        </pc:grpChg>
        <pc:graphicFrameChg chg="add del mod modGraphic">
          <ac:chgData name="Pilar Algarate Velasco" userId="S::pilar.algarate@caritasmadrid.org::e6a37479-df58-4dec-be2f-bada249d26c8" providerId="AD" clId="Web-{CDD6D763-B794-EDD2-1991-9D204B1284E5}" dt="2023-10-05T08:09:29.251" v="284"/>
          <ac:graphicFrameMkLst>
            <pc:docMk/>
            <pc:sldMk cId="2286356245" sldId="296"/>
            <ac:graphicFrameMk id="6" creationId="{6B6ED35E-F250-BB5C-42FD-07B1FE53A570}"/>
          </ac:graphicFrameMkLst>
        </pc:graphicFrameChg>
        <pc:graphicFrameChg chg="add del mod">
          <ac:chgData name="Pilar Algarate Velasco" userId="S::pilar.algarate@caritasmadrid.org::e6a37479-df58-4dec-be2f-bada249d26c8" providerId="AD" clId="Web-{CDD6D763-B794-EDD2-1991-9D204B1284E5}" dt="2023-10-05T07:45:58.126" v="261"/>
          <ac:graphicFrameMkLst>
            <pc:docMk/>
            <pc:sldMk cId="2286356245" sldId="296"/>
            <ac:graphicFrameMk id="7" creationId="{ACB64179-DEE7-9CAE-B03D-8FCD9B98538E}"/>
          </ac:graphicFrameMkLst>
        </pc:graphicFrameChg>
        <pc:picChg chg="add mod ord">
          <ac:chgData name="Pilar Algarate Velasco" userId="S::pilar.algarate@caritasmadrid.org::e6a37479-df58-4dec-be2f-bada249d26c8" providerId="AD" clId="Web-{CDD6D763-B794-EDD2-1991-9D204B1284E5}" dt="2023-10-05T08:54:39.695" v="338" actId="14100"/>
          <ac:picMkLst>
            <pc:docMk/>
            <pc:sldMk cId="2286356245" sldId="296"/>
            <ac:picMk id="3" creationId="{68D8E785-91ED-92FB-1B6A-D6D6CADFCBA2}"/>
          </ac:picMkLst>
        </pc:picChg>
        <pc:picChg chg="add del mod">
          <ac:chgData name="Pilar Algarate Velasco" userId="S::pilar.algarate@caritasmadrid.org::e6a37479-df58-4dec-be2f-bada249d26c8" providerId="AD" clId="Web-{CDD6D763-B794-EDD2-1991-9D204B1284E5}" dt="2023-10-05T08:10:46.410" v="289"/>
          <ac:picMkLst>
            <pc:docMk/>
            <pc:sldMk cId="2286356245" sldId="296"/>
            <ac:picMk id="3" creationId="{957DA173-9794-AD1D-AB1D-E429E62DE303}"/>
          </ac:picMkLst>
        </pc:picChg>
        <pc:picChg chg="add del mod">
          <ac:chgData name="Pilar Algarate Velasco" userId="S::pilar.algarate@caritasmadrid.org::e6a37479-df58-4dec-be2f-bada249d26c8" providerId="AD" clId="Web-{CDD6D763-B794-EDD2-1991-9D204B1284E5}" dt="2023-10-05T08:21:10.400" v="299"/>
          <ac:picMkLst>
            <pc:docMk/>
            <pc:sldMk cId="2286356245" sldId="296"/>
            <ac:picMk id="4" creationId="{14B22EB7-1FEE-98AE-2C9A-F4BA4AB042C8}"/>
          </ac:picMkLst>
        </pc:picChg>
        <pc:picChg chg="add mod">
          <ac:chgData name="Pilar Algarate Velasco" userId="S::pilar.algarate@caritasmadrid.org::e6a37479-df58-4dec-be2f-bada249d26c8" providerId="AD" clId="Web-{CDD6D763-B794-EDD2-1991-9D204B1284E5}" dt="2023-10-05T08:54:32.382" v="337" actId="1076"/>
          <ac:picMkLst>
            <pc:docMk/>
            <pc:sldMk cId="2286356245" sldId="296"/>
            <ac:picMk id="4" creationId="{C2BF14F2-7E4C-9847-27E7-358EBB654003}"/>
          </ac:picMkLst>
        </pc:picChg>
        <pc:picChg chg="add del mod ord">
          <ac:chgData name="Pilar Algarate Velasco" userId="S::pilar.algarate@caritasmadrid.org::e6a37479-df58-4dec-be2f-bada249d26c8" providerId="AD" clId="Web-{CDD6D763-B794-EDD2-1991-9D204B1284E5}" dt="2023-10-05T08:54:42.070" v="339" actId="1076"/>
          <ac:picMkLst>
            <pc:docMk/>
            <pc:sldMk cId="2286356245" sldId="296"/>
            <ac:picMk id="5" creationId="{528E33A2-CFE2-5320-929C-F037A9869F29}"/>
          </ac:picMkLst>
        </pc:picChg>
        <pc:picChg chg="add mod">
          <ac:chgData name="Pilar Algarate Velasco" userId="S::pilar.algarate@caritasmadrid.org::e6a37479-df58-4dec-be2f-bada249d26c8" providerId="AD" clId="Web-{CDD6D763-B794-EDD2-1991-9D204B1284E5}" dt="2023-10-05T08:55:51.650" v="345" actId="14100"/>
          <ac:picMkLst>
            <pc:docMk/>
            <pc:sldMk cId="2286356245" sldId="296"/>
            <ac:picMk id="6" creationId="{9DB6B61E-418B-3765-DA26-14A79F3D451D}"/>
          </ac:picMkLst>
        </pc:picChg>
        <pc:picChg chg="add del mod">
          <ac:chgData name="Pilar Algarate Velasco" userId="S::pilar.algarate@caritasmadrid.org::e6a37479-df58-4dec-be2f-bada249d26c8" providerId="AD" clId="Web-{CDD6D763-B794-EDD2-1991-9D204B1284E5}" dt="2023-10-05T08:59:57.517" v="347"/>
          <ac:picMkLst>
            <pc:docMk/>
            <pc:sldMk cId="2286356245" sldId="296"/>
            <ac:picMk id="7" creationId="{2878488F-C0CE-7496-DE7F-E2609CA60932}"/>
          </ac:picMkLst>
        </pc:picChg>
        <pc:picChg chg="add del mod">
          <ac:chgData name="Pilar Algarate Velasco" userId="S::pilar.algarate@caritasmadrid.org::e6a37479-df58-4dec-be2f-bada249d26c8" providerId="AD" clId="Web-{CDD6D763-B794-EDD2-1991-9D204B1284E5}" dt="2023-10-05T08:22:05.792" v="320"/>
          <ac:picMkLst>
            <pc:docMk/>
            <pc:sldMk cId="2286356245" sldId="296"/>
            <ac:picMk id="7" creationId="{7DDF5BBB-0582-E816-E5D9-7C4639F96086}"/>
          </ac:picMkLst>
        </pc:picChg>
        <pc:picChg chg="add del mod ord">
          <ac:chgData name="Pilar Algarate Velasco" userId="S::pilar.algarate@caritasmadrid.org::e6a37479-df58-4dec-be2f-bada249d26c8" providerId="AD" clId="Web-{CDD6D763-B794-EDD2-1991-9D204B1284E5}" dt="2023-10-05T08:50:33.797" v="322"/>
          <ac:picMkLst>
            <pc:docMk/>
            <pc:sldMk cId="2286356245" sldId="296"/>
            <ac:picMk id="9" creationId="{A68A1F17-654E-AD1B-D5C9-2D9E1E4D75A1}"/>
          </ac:picMkLst>
        </pc:picChg>
        <pc:picChg chg="add mod ord">
          <ac:chgData name="Pilar Algarate Velasco" userId="S::pilar.algarate@caritasmadrid.org::e6a37479-df58-4dec-be2f-bada249d26c8" providerId="AD" clId="Web-{CDD6D763-B794-EDD2-1991-9D204B1284E5}" dt="2023-10-05T09:00:42.690" v="352" actId="1076"/>
          <ac:picMkLst>
            <pc:docMk/>
            <pc:sldMk cId="2286356245" sldId="296"/>
            <ac:picMk id="10" creationId="{D053E548-84D2-3816-66B7-FE4441E5960F}"/>
          </ac:picMkLst>
        </pc:picChg>
      </pc:sldChg>
      <pc:sldChg chg="addSp delSp modSp new mod setBg">
        <pc:chgData name="Pilar Algarate Velasco" userId="S::pilar.algarate@caritasmadrid.org::e6a37479-df58-4dec-be2f-bada249d26c8" providerId="AD" clId="Web-{CDD6D763-B794-EDD2-1991-9D204B1284E5}" dt="2023-10-05T07:43:18.278" v="240" actId="1076"/>
        <pc:sldMkLst>
          <pc:docMk/>
          <pc:sldMk cId="2781690198" sldId="297"/>
        </pc:sldMkLst>
        <pc:spChg chg="del mod ord">
          <ac:chgData name="Pilar Algarate Velasco" userId="S::pilar.algarate@caritasmadrid.org::e6a37479-df58-4dec-be2f-bada249d26c8" providerId="AD" clId="Web-{CDD6D763-B794-EDD2-1991-9D204B1284E5}" dt="2023-10-05T07:38:16.786" v="190"/>
          <ac:spMkLst>
            <pc:docMk/>
            <pc:sldMk cId="2781690198" sldId="297"/>
            <ac:spMk id="2" creationId="{DA180C6E-7423-6F9E-8279-D6A8CFA4847B}"/>
          </ac:spMkLst>
        </pc:spChg>
        <pc:spChg chg="add mod">
          <ac:chgData name="Pilar Algarate Velasco" userId="S::pilar.algarate@caritasmadrid.org::e6a37479-df58-4dec-be2f-bada249d26c8" providerId="AD" clId="Web-{CDD6D763-B794-EDD2-1991-9D204B1284E5}" dt="2023-10-05T07:43:01.090" v="238" actId="14100"/>
          <ac:spMkLst>
            <pc:docMk/>
            <pc:sldMk cId="2781690198" sldId="297"/>
            <ac:spMk id="3" creationId="{2128AB42-F6F4-9C47-5BE8-95AA8C4208EC}"/>
          </ac:spMkLst>
        </pc:spChg>
        <pc:spChg chg="add mod">
          <ac:chgData name="Pilar Algarate Velasco" userId="S::pilar.algarate@caritasmadrid.org::e6a37479-df58-4dec-be2f-bada249d26c8" providerId="AD" clId="Web-{CDD6D763-B794-EDD2-1991-9D204B1284E5}" dt="2023-10-05T07:43:18.278" v="240" actId="1076"/>
          <ac:spMkLst>
            <pc:docMk/>
            <pc:sldMk cId="2781690198" sldId="297"/>
            <ac:spMk id="6" creationId="{01F9335A-AB17-7832-6ADD-5659BB2AA583}"/>
          </ac:spMkLst>
        </pc:spChg>
        <pc:spChg chg="add">
          <ac:chgData name="Pilar Algarate Velasco" userId="S::pilar.algarate@caritasmadrid.org::e6a37479-df58-4dec-be2f-bada249d26c8" providerId="AD" clId="Web-{CDD6D763-B794-EDD2-1991-9D204B1284E5}" dt="2023-10-05T07:35:49.361" v="160"/>
          <ac:spMkLst>
            <pc:docMk/>
            <pc:sldMk cId="2781690198" sldId="297"/>
            <ac:spMk id="12" creationId="{38468727-63BE-4191-B4A6-C30C82C0E986}"/>
          </ac:spMkLst>
        </pc:spChg>
        <pc:spChg chg="add">
          <ac:chgData name="Pilar Algarate Velasco" userId="S::pilar.algarate@caritasmadrid.org::e6a37479-df58-4dec-be2f-bada249d26c8" providerId="AD" clId="Web-{CDD6D763-B794-EDD2-1991-9D204B1284E5}" dt="2023-10-05T07:35:49.361" v="160"/>
          <ac:spMkLst>
            <pc:docMk/>
            <pc:sldMk cId="2781690198" sldId="297"/>
            <ac:spMk id="14" creationId="{9D355BB6-1BB8-4828-B246-CFB31742D7B8}"/>
          </ac:spMkLst>
        </pc:spChg>
        <pc:spChg chg="add">
          <ac:chgData name="Pilar Algarate Velasco" userId="S::pilar.algarate@caritasmadrid.org::e6a37479-df58-4dec-be2f-bada249d26c8" providerId="AD" clId="Web-{CDD6D763-B794-EDD2-1991-9D204B1284E5}" dt="2023-10-05T07:35:49.361" v="160"/>
          <ac:spMkLst>
            <pc:docMk/>
            <pc:sldMk cId="2781690198" sldId="297"/>
            <ac:spMk id="16" creationId="{CA52A9B9-B2B3-46F0-9D53-0EFF9905BF8F}"/>
          </ac:spMkLst>
        </pc:spChg>
        <pc:picChg chg="add del mod ord modCrop">
          <ac:chgData name="Pilar Algarate Velasco" userId="S::pilar.algarate@caritasmadrid.org::e6a37479-df58-4dec-be2f-bada249d26c8" providerId="AD" clId="Web-{CDD6D763-B794-EDD2-1991-9D204B1284E5}" dt="2023-10-05T07:36:14.127" v="163"/>
          <ac:picMkLst>
            <pc:docMk/>
            <pc:sldMk cId="2781690198" sldId="297"/>
            <ac:picMk id="5" creationId="{042C5B7E-8EE7-6925-5166-7BEFDE1590DD}"/>
          </ac:picMkLst>
        </pc:picChg>
        <pc:picChg chg="add mod">
          <ac:chgData name="Pilar Algarate Velasco" userId="S::pilar.algarate@caritasmadrid.org::e6a37479-df58-4dec-be2f-bada249d26c8" providerId="AD" clId="Web-{CDD6D763-B794-EDD2-1991-9D204B1284E5}" dt="2023-10-05T07:42:46.043" v="236" actId="14100"/>
          <ac:picMkLst>
            <pc:docMk/>
            <pc:sldMk cId="2781690198" sldId="297"/>
            <ac:picMk id="7" creationId="{755E9F78-B9FC-5EB1-D6C3-E31B57643FF9}"/>
          </ac:picMkLst>
        </pc:picChg>
        <pc:picChg chg="add mod">
          <ac:chgData name="Pilar Algarate Velasco" userId="S::pilar.algarate@caritasmadrid.org::e6a37479-df58-4dec-be2f-bada249d26c8" providerId="AD" clId="Web-{CDD6D763-B794-EDD2-1991-9D204B1284E5}" dt="2023-10-05T07:42:56.230" v="237" actId="1076"/>
          <ac:picMkLst>
            <pc:docMk/>
            <pc:sldMk cId="2781690198" sldId="297"/>
            <ac:picMk id="8" creationId="{5B3C329B-DD63-6AAD-B3A0-2FAAF3A2DB83}"/>
          </ac:picMkLst>
        </pc:picChg>
      </pc:sldChg>
    </pc:docChg>
  </pc:docChgLst>
  <pc:docChgLst>
    <pc:chgData name="Antonio Blázquez Jiménez" userId="S::antonio.blazquez@caritasmadrid.org::1e2f933e-61ed-411e-b102-ddb53c5c98e2" providerId="AD" clId="Web-{E71FB75B-47C5-1F04-2FC3-1ACE1ABA4D3F}"/>
    <pc:docChg chg="modSld">
      <pc:chgData name="Antonio Blázquez Jiménez" userId="S::antonio.blazquez@caritasmadrid.org::1e2f933e-61ed-411e-b102-ddb53c5c98e2" providerId="AD" clId="Web-{E71FB75B-47C5-1F04-2FC3-1ACE1ABA4D3F}" dt="2023-10-02T14:24:52.639" v="22" actId="1076"/>
      <pc:docMkLst>
        <pc:docMk/>
      </pc:docMkLst>
      <pc:sldChg chg="addSp modSp">
        <pc:chgData name="Antonio Blázquez Jiménez" userId="S::antonio.blazquez@caritasmadrid.org::1e2f933e-61ed-411e-b102-ddb53c5c98e2" providerId="AD" clId="Web-{E71FB75B-47C5-1F04-2FC3-1ACE1ABA4D3F}" dt="2023-10-02T14:24:52.639" v="22" actId="1076"/>
        <pc:sldMkLst>
          <pc:docMk/>
          <pc:sldMk cId="1284619802" sldId="274"/>
        </pc:sldMkLst>
        <pc:picChg chg="add mod">
          <ac:chgData name="Antonio Blázquez Jiménez" userId="S::antonio.blazquez@caritasmadrid.org::1e2f933e-61ed-411e-b102-ddb53c5c98e2" providerId="AD" clId="Web-{E71FB75B-47C5-1F04-2FC3-1ACE1ABA4D3F}" dt="2023-10-02T14:24:52.639" v="22" actId="1076"/>
          <ac:picMkLst>
            <pc:docMk/>
            <pc:sldMk cId="1284619802" sldId="274"/>
            <ac:picMk id="2" creationId="{BF0FAB7B-5AE0-9BB6-F396-1C92CAFC9A3F}"/>
          </ac:picMkLst>
        </pc:picChg>
      </pc:sldChg>
    </pc:docChg>
  </pc:docChgLst>
  <pc:docChgLst>
    <pc:chgData name="Pilar Algarate Velasco" userId="S::pilar.algarate@caritasmadrid.org::e6a37479-df58-4dec-be2f-bada249d26c8" providerId="AD" clId="Web-{B6A0123C-8562-70F7-225B-3DE881C7A1E7}"/>
    <pc:docChg chg="addSld modSld">
      <pc:chgData name="Pilar Algarate Velasco" userId="S::pilar.algarate@caritasmadrid.org::e6a37479-df58-4dec-be2f-bada249d26c8" providerId="AD" clId="Web-{B6A0123C-8562-70F7-225B-3DE881C7A1E7}" dt="2023-10-05T07:20:21.245" v="528"/>
      <pc:docMkLst>
        <pc:docMk/>
      </pc:docMkLst>
      <pc:sldChg chg="addSp delSp modSp">
        <pc:chgData name="Pilar Algarate Velasco" userId="S::pilar.algarate@caritasmadrid.org::e6a37479-df58-4dec-be2f-bada249d26c8" providerId="AD" clId="Web-{B6A0123C-8562-70F7-225B-3DE881C7A1E7}" dt="2023-10-05T04:28:33.368" v="105"/>
        <pc:sldMkLst>
          <pc:docMk/>
          <pc:sldMk cId="913629847" sldId="259"/>
        </pc:sldMkLst>
        <pc:spChg chg="add del mod">
          <ac:chgData name="Pilar Algarate Velasco" userId="S::pilar.algarate@caritasmadrid.org::e6a37479-df58-4dec-be2f-bada249d26c8" providerId="AD" clId="Web-{B6A0123C-8562-70F7-225B-3DE881C7A1E7}" dt="2023-10-05T04:28:33.368" v="105"/>
          <ac:spMkLst>
            <pc:docMk/>
            <pc:sldMk cId="913629847" sldId="259"/>
            <ac:spMk id="4" creationId="{FAB28D04-4625-1FF7-5DAF-6DA5384D6F86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4:16:57.554" v="19" actId="1076"/>
          <ac:spMkLst>
            <pc:docMk/>
            <pc:sldMk cId="913629847" sldId="259"/>
            <ac:spMk id="7" creationId="{CF19153F-1138-1F43-B7C6-890E7DDF6853}"/>
          </ac:spMkLst>
        </pc:spChg>
        <pc:spChg chg="del">
          <ac:chgData name="Pilar Algarate Velasco" userId="S::pilar.algarate@caritasmadrid.org::e6a37479-df58-4dec-be2f-bada249d26c8" providerId="AD" clId="Web-{B6A0123C-8562-70F7-225B-3DE881C7A1E7}" dt="2023-10-05T04:16:11.506" v="12"/>
          <ac:spMkLst>
            <pc:docMk/>
            <pc:sldMk cId="913629847" sldId="259"/>
            <ac:spMk id="11" creationId="{AB654A48-01F6-A94A-869E-63D7E71C1754}"/>
          </ac:spMkLst>
        </pc:spChg>
        <pc:picChg chg="del mod">
          <ac:chgData name="Pilar Algarate Velasco" userId="S::pilar.algarate@caritasmadrid.org::e6a37479-df58-4dec-be2f-bada249d26c8" providerId="AD" clId="Web-{B6A0123C-8562-70F7-225B-3DE881C7A1E7}" dt="2023-10-05T04:16:09.303" v="11"/>
          <ac:picMkLst>
            <pc:docMk/>
            <pc:sldMk cId="913629847" sldId="259"/>
            <ac:picMk id="2" creationId="{981EB78E-68CE-8552-A616-F757430E5265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17:00.319" v="20" actId="1076"/>
          <ac:picMkLst>
            <pc:docMk/>
            <pc:sldMk cId="913629847" sldId="259"/>
            <ac:picMk id="8" creationId="{3AF7A5BC-6E2D-3F40-9347-1E6E10B67168}"/>
          </ac:picMkLst>
        </pc:picChg>
      </pc:sldChg>
      <pc:sldChg chg="addSp delSp modSp">
        <pc:chgData name="Pilar Algarate Velasco" userId="S::pilar.algarate@caritasmadrid.org::e6a37479-df58-4dec-be2f-bada249d26c8" providerId="AD" clId="Web-{B6A0123C-8562-70F7-225B-3DE881C7A1E7}" dt="2023-10-05T04:47:10.051" v="297" actId="1076"/>
        <pc:sldMkLst>
          <pc:docMk/>
          <pc:sldMk cId="552227237" sldId="260"/>
        </pc:sldMkLst>
        <pc:spChg chg="del">
          <ac:chgData name="Pilar Algarate Velasco" userId="S::pilar.algarate@caritasmadrid.org::e6a37479-df58-4dec-be2f-bada249d26c8" providerId="AD" clId="Web-{B6A0123C-8562-70F7-225B-3DE881C7A1E7}" dt="2023-10-05T04:45:57.393" v="284"/>
          <ac:spMkLst>
            <pc:docMk/>
            <pc:sldMk cId="552227237" sldId="260"/>
            <ac:spMk id="10" creationId="{7F8AD880-9D9E-EB40-9BA0-FFF8A46C8CA7}"/>
          </ac:spMkLst>
        </pc:spChg>
        <pc:spChg chg="del">
          <ac:chgData name="Pilar Algarate Velasco" userId="S::pilar.algarate@caritasmadrid.org::e6a37479-df58-4dec-be2f-bada249d26c8" providerId="AD" clId="Web-{B6A0123C-8562-70F7-225B-3DE881C7A1E7}" dt="2023-10-05T04:45:54.674" v="283"/>
          <ac:spMkLst>
            <pc:docMk/>
            <pc:sldMk cId="552227237" sldId="260"/>
            <ac:spMk id="12" creationId="{B8B3733F-ACC3-FA43-8CE4-193D7B9BB00E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4:46:58.754" v="295" actId="1076"/>
          <ac:spMkLst>
            <pc:docMk/>
            <pc:sldMk cId="552227237" sldId="260"/>
            <ac:spMk id="13" creationId="{5E6B7572-4D1C-2D41-8C37-4DAD9076C725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4:46:38.425" v="289" actId="1076"/>
          <ac:spMkLst>
            <pc:docMk/>
            <pc:sldMk cId="552227237" sldId="260"/>
            <ac:spMk id="14" creationId="{387F9742-2548-B649-948B-ECE1069E6710}"/>
          </ac:spMkLst>
        </pc:spChg>
        <pc:picChg chg="add mod">
          <ac:chgData name="Pilar Algarate Velasco" userId="S::pilar.algarate@caritasmadrid.org::e6a37479-df58-4dec-be2f-bada249d26c8" providerId="AD" clId="Web-{B6A0123C-8562-70F7-225B-3DE881C7A1E7}" dt="2023-10-05T04:47:10.051" v="297" actId="1076"/>
          <ac:picMkLst>
            <pc:docMk/>
            <pc:sldMk cId="552227237" sldId="260"/>
            <ac:picMk id="3" creationId="{2396BD42-3F37-BA97-676E-05355AA96E2F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47:02.457" v="296" actId="14100"/>
          <ac:picMkLst>
            <pc:docMk/>
            <pc:sldMk cId="552227237" sldId="260"/>
            <ac:picMk id="6" creationId="{812731B4-9168-7F47-B15E-48704211F035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46:53.597" v="293" actId="1076"/>
          <ac:picMkLst>
            <pc:docMk/>
            <pc:sldMk cId="552227237" sldId="260"/>
            <ac:picMk id="15" creationId="{990EE3FD-173A-1E49-8509-8FDF40B2A3EF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46:55.676" v="294" actId="1076"/>
          <ac:picMkLst>
            <pc:docMk/>
            <pc:sldMk cId="552227237" sldId="260"/>
            <ac:picMk id="16" creationId="{17498814-4BC2-7D4F-9311-57736C5E47C0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46:49.894" v="292" actId="1076"/>
          <ac:picMkLst>
            <pc:docMk/>
            <pc:sldMk cId="552227237" sldId="260"/>
            <ac:picMk id="17" creationId="{3B1BE94F-6458-D842-B838-70B838D12678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46:44.097" v="291" actId="1076"/>
          <ac:picMkLst>
            <pc:docMk/>
            <pc:sldMk cId="552227237" sldId="260"/>
            <ac:picMk id="18" creationId="{6213DEC3-E151-9C41-8D85-4452EE573045}"/>
          </ac:picMkLst>
        </pc:picChg>
      </pc:sldChg>
      <pc:sldChg chg="addSp delSp modSp">
        <pc:chgData name="Pilar Algarate Velasco" userId="S::pilar.algarate@caritasmadrid.org::e6a37479-df58-4dec-be2f-bada249d26c8" providerId="AD" clId="Web-{B6A0123C-8562-70F7-225B-3DE881C7A1E7}" dt="2023-10-05T04:29:06.509" v="111" actId="20577"/>
        <pc:sldMkLst>
          <pc:docMk/>
          <pc:sldMk cId="1561587210" sldId="261"/>
        </pc:sldMkLst>
        <pc:spChg chg="mod">
          <ac:chgData name="Pilar Algarate Velasco" userId="S::pilar.algarate@caritasmadrid.org::e6a37479-df58-4dec-be2f-bada249d26c8" providerId="AD" clId="Web-{B6A0123C-8562-70F7-225B-3DE881C7A1E7}" dt="2023-10-05T04:29:01.415" v="110" actId="20577"/>
          <ac:spMkLst>
            <pc:docMk/>
            <pc:sldMk cId="1561587210" sldId="261"/>
            <ac:spMk id="2" creationId="{EEE65C7A-FB34-BE9A-5D85-DE4CA7534542}"/>
          </ac:spMkLst>
        </pc:spChg>
        <pc:spChg chg="del">
          <ac:chgData name="Pilar Algarate Velasco" userId="S::pilar.algarate@caritasmadrid.org::e6a37479-df58-4dec-be2f-bada249d26c8" providerId="AD" clId="Web-{B6A0123C-8562-70F7-225B-3DE881C7A1E7}" dt="2023-10-05T04:26:40.771" v="81"/>
          <ac:spMkLst>
            <pc:docMk/>
            <pc:sldMk cId="1561587210" sldId="261"/>
            <ac:spMk id="3" creationId="{45C0945C-67A1-639E-6B5C-293362F81850}"/>
          </ac:spMkLst>
        </pc:spChg>
        <pc:spChg chg="del">
          <ac:chgData name="Pilar Algarate Velasco" userId="S::pilar.algarate@caritasmadrid.org::e6a37479-df58-4dec-be2f-bada249d26c8" providerId="AD" clId="Web-{B6A0123C-8562-70F7-225B-3DE881C7A1E7}" dt="2023-10-05T04:26:42.865" v="82"/>
          <ac:spMkLst>
            <pc:docMk/>
            <pc:sldMk cId="1561587210" sldId="261"/>
            <ac:spMk id="4" creationId="{FA62A383-C9D2-D52C-0753-ED707D40F00B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4:27:08.194" v="88" actId="1076"/>
          <ac:spMkLst>
            <pc:docMk/>
            <pc:sldMk cId="1561587210" sldId="261"/>
            <ac:spMk id="11" creationId="{D44DB63B-8365-E446-AC7D-C6A9ADD612F3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4:29:06.509" v="111" actId="20577"/>
          <ac:spMkLst>
            <pc:docMk/>
            <pc:sldMk cId="1561587210" sldId="261"/>
            <ac:spMk id="12" creationId="{FC0BD0C9-4F29-CC42-AFFA-416096C0CCD3}"/>
          </ac:spMkLst>
        </pc:spChg>
        <pc:picChg chg="del">
          <ac:chgData name="Pilar Algarate Velasco" userId="S::pilar.algarate@caritasmadrid.org::e6a37479-df58-4dec-be2f-bada249d26c8" providerId="AD" clId="Web-{B6A0123C-8562-70F7-225B-3DE881C7A1E7}" dt="2023-10-05T04:23:45.798" v="76"/>
          <ac:picMkLst>
            <pc:docMk/>
            <pc:sldMk cId="1561587210" sldId="261"/>
            <ac:picMk id="5" creationId="{C6D4B14C-2949-0841-855F-6C13B451EACC}"/>
          </ac:picMkLst>
        </pc:picChg>
        <pc:picChg chg="add">
          <ac:chgData name="Pilar Algarate Velasco" userId="S::pilar.algarate@caritasmadrid.org::e6a37479-df58-4dec-be2f-bada249d26c8" providerId="AD" clId="Web-{B6A0123C-8562-70F7-225B-3DE881C7A1E7}" dt="2023-10-05T04:23:40.532" v="75"/>
          <ac:picMkLst>
            <pc:docMk/>
            <pc:sldMk cId="1561587210" sldId="261"/>
            <ac:picMk id="7" creationId="{168B4B54-7123-6DEB-0D6C-EF1C4C36C1E1}"/>
          </ac:picMkLst>
        </pc:picChg>
        <pc:picChg chg="add mod modCrop">
          <ac:chgData name="Pilar Algarate Velasco" userId="S::pilar.algarate@caritasmadrid.org::e6a37479-df58-4dec-be2f-bada249d26c8" providerId="AD" clId="Web-{B6A0123C-8562-70F7-225B-3DE881C7A1E7}" dt="2023-10-05T04:27:37.132" v="94" actId="14100"/>
          <ac:picMkLst>
            <pc:docMk/>
            <pc:sldMk cId="1561587210" sldId="261"/>
            <ac:picMk id="8" creationId="{7488AF38-37EB-91FE-6B94-D1F74AA2D5E1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27:02.334" v="85" actId="1076"/>
          <ac:picMkLst>
            <pc:docMk/>
            <pc:sldMk cId="1561587210" sldId="261"/>
            <ac:picMk id="27" creationId="{B31D6AE7-A50A-DA40-BBD0-FEE15BDECC95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27:02.334" v="86" actId="1076"/>
          <ac:picMkLst>
            <pc:docMk/>
            <pc:sldMk cId="1561587210" sldId="261"/>
            <ac:picMk id="28" creationId="{968E1D3D-5521-6C48-AE4B-3EA11DCDEBEE}"/>
          </ac:picMkLst>
        </pc:picChg>
      </pc:sldChg>
      <pc:sldChg chg="delSp modSp">
        <pc:chgData name="Pilar Algarate Velasco" userId="S::pilar.algarate@caritasmadrid.org::e6a37479-df58-4dec-be2f-bada249d26c8" providerId="AD" clId="Web-{B6A0123C-8562-70F7-225B-3DE881C7A1E7}" dt="2023-10-05T04:52:39.450" v="400" actId="14100"/>
        <pc:sldMkLst>
          <pc:docMk/>
          <pc:sldMk cId="688746123" sldId="263"/>
        </pc:sldMkLst>
        <pc:spChg chg="mod">
          <ac:chgData name="Pilar Algarate Velasco" userId="S::pilar.algarate@caritasmadrid.org::e6a37479-df58-4dec-be2f-bada249d26c8" providerId="AD" clId="Web-{B6A0123C-8562-70F7-225B-3DE881C7A1E7}" dt="2023-10-05T04:52:23.715" v="396" actId="20577"/>
          <ac:spMkLst>
            <pc:docMk/>
            <pc:sldMk cId="688746123" sldId="263"/>
            <ac:spMk id="19" creationId="{08D6EA07-D5C3-E24B-A69C-47C173569DB8}"/>
          </ac:spMkLst>
        </pc:spChg>
        <pc:picChg chg="del">
          <ac:chgData name="Pilar Algarate Velasco" userId="S::pilar.algarate@caritasmadrid.org::e6a37479-df58-4dec-be2f-bada249d26c8" providerId="AD" clId="Web-{B6A0123C-8562-70F7-225B-3DE881C7A1E7}" dt="2023-10-05T04:52:25.793" v="397"/>
          <ac:picMkLst>
            <pc:docMk/>
            <pc:sldMk cId="688746123" sldId="263"/>
            <ac:picMk id="14" creationId="{197E57B4-7581-BE4B-BEE3-276A5C11B4BF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52:28.762" v="398" actId="1076"/>
          <ac:picMkLst>
            <pc:docMk/>
            <pc:sldMk cId="688746123" sldId="263"/>
            <ac:picMk id="22" creationId="{42972E30-B73C-3D40-B7F1-19A68C547F46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52:31.043" v="399" actId="1076"/>
          <ac:picMkLst>
            <pc:docMk/>
            <pc:sldMk cId="688746123" sldId="263"/>
            <ac:picMk id="23" creationId="{60DEB291-CA47-D341-A8F3-C7D680AAD086}"/>
          </ac:picMkLst>
        </pc:picChg>
        <pc:cxnChg chg="mod">
          <ac:chgData name="Pilar Algarate Velasco" userId="S::pilar.algarate@caritasmadrid.org::e6a37479-df58-4dec-be2f-bada249d26c8" providerId="AD" clId="Web-{B6A0123C-8562-70F7-225B-3DE881C7A1E7}" dt="2023-10-05T04:52:39.450" v="400" actId="14100"/>
          <ac:cxnSpMkLst>
            <pc:docMk/>
            <pc:sldMk cId="688746123" sldId="263"/>
            <ac:cxnSpMk id="5" creationId="{D7E6DD97-0CA0-8B45-AFBE-2080D8F30866}"/>
          </ac:cxnSpMkLst>
        </pc:cxnChg>
      </pc:sldChg>
      <pc:sldChg chg="modSp">
        <pc:chgData name="Pilar Algarate Velasco" userId="S::pilar.algarate@caritasmadrid.org::e6a37479-df58-4dec-be2f-bada249d26c8" providerId="AD" clId="Web-{B6A0123C-8562-70F7-225B-3DE881C7A1E7}" dt="2023-10-05T04:18:09.462" v="31" actId="1076"/>
        <pc:sldMkLst>
          <pc:docMk/>
          <pc:sldMk cId="1284619802" sldId="274"/>
        </pc:sldMkLst>
        <pc:picChg chg="mod">
          <ac:chgData name="Pilar Algarate Velasco" userId="S::pilar.algarate@caritasmadrid.org::e6a37479-df58-4dec-be2f-bada249d26c8" providerId="AD" clId="Web-{B6A0123C-8562-70F7-225B-3DE881C7A1E7}" dt="2023-10-05T04:18:09.462" v="31" actId="1076"/>
          <ac:picMkLst>
            <pc:docMk/>
            <pc:sldMk cId="1284619802" sldId="274"/>
            <ac:picMk id="2" creationId="{BF0FAB7B-5AE0-9BB6-F396-1C92CAFC9A3F}"/>
          </ac:picMkLst>
        </pc:picChg>
      </pc:sldChg>
      <pc:sldChg chg="addSp delSp modSp">
        <pc:chgData name="Pilar Algarate Velasco" userId="S::pilar.algarate@caritasmadrid.org::e6a37479-df58-4dec-be2f-bada249d26c8" providerId="AD" clId="Web-{B6A0123C-8562-70F7-225B-3DE881C7A1E7}" dt="2023-10-05T05:12:35.807" v="500"/>
        <pc:sldMkLst>
          <pc:docMk/>
          <pc:sldMk cId="2738862872" sldId="283"/>
        </pc:sldMkLst>
        <pc:spChg chg="mod">
          <ac:chgData name="Pilar Algarate Velasco" userId="S::pilar.algarate@caritasmadrid.org::e6a37479-df58-4dec-be2f-bada249d26c8" providerId="AD" clId="Web-{B6A0123C-8562-70F7-225B-3DE881C7A1E7}" dt="2023-10-05T04:17:28.648" v="24" actId="1076"/>
          <ac:spMkLst>
            <pc:docMk/>
            <pc:sldMk cId="2738862872" sldId="283"/>
            <ac:spMk id="6" creationId="{A66AEE96-2B21-8A49-B2E7-6E1850FB26D0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4:19:25.135" v="42" actId="20577"/>
          <ac:spMkLst>
            <pc:docMk/>
            <pc:sldMk cId="2738862872" sldId="283"/>
            <ac:spMk id="7" creationId="{CF19153F-1138-1F43-B7C6-890E7DDF6853}"/>
          </ac:spMkLst>
        </pc:spChg>
        <pc:spChg chg="del mod">
          <ac:chgData name="Pilar Algarate Velasco" userId="S::pilar.algarate@caritasmadrid.org::e6a37479-df58-4dec-be2f-bada249d26c8" providerId="AD" clId="Web-{B6A0123C-8562-70F7-225B-3DE881C7A1E7}" dt="2023-10-05T04:28:36.321" v="106"/>
          <ac:spMkLst>
            <pc:docMk/>
            <pc:sldMk cId="2738862872" sldId="283"/>
            <ac:spMk id="11" creationId="{AB654A48-01F6-A94A-869E-63D7E71C1754}"/>
          </ac:spMkLst>
        </pc:spChg>
        <pc:picChg chg="add mod">
          <ac:chgData name="Pilar Algarate Velasco" userId="S::pilar.algarate@caritasmadrid.org::e6a37479-df58-4dec-be2f-bada249d26c8" providerId="AD" clId="Web-{B6A0123C-8562-70F7-225B-3DE881C7A1E7}" dt="2023-10-05T04:16:05.599" v="10" actId="1076"/>
          <ac:picMkLst>
            <pc:docMk/>
            <pc:sldMk cId="2738862872" sldId="283"/>
            <ac:picMk id="3" creationId="{948EBAB7-EA3E-CC53-0C14-1D67CD48E9C5}"/>
          </ac:picMkLst>
        </pc:picChg>
        <pc:picChg chg="del mod modCrop">
          <ac:chgData name="Pilar Algarate Velasco" userId="S::pilar.algarate@caritasmadrid.org::e6a37479-df58-4dec-be2f-bada249d26c8" providerId="AD" clId="Web-{B6A0123C-8562-70F7-225B-3DE881C7A1E7}" dt="2023-10-05T05:12:18.603" v="497"/>
          <ac:picMkLst>
            <pc:docMk/>
            <pc:sldMk cId="2738862872" sldId="283"/>
            <ac:picMk id="4" creationId="{F926DEA5-6CBB-EB4D-BCC0-CFE56A585139}"/>
          </ac:picMkLst>
        </pc:picChg>
        <pc:picChg chg="add mod modCrop">
          <ac:chgData name="Pilar Algarate Velasco" userId="S::pilar.algarate@caritasmadrid.org::e6a37479-df58-4dec-be2f-bada249d26c8" providerId="AD" clId="Web-{B6A0123C-8562-70F7-225B-3DE881C7A1E7}" dt="2023-10-05T05:12:35.807" v="500"/>
          <ac:picMkLst>
            <pc:docMk/>
            <pc:sldMk cId="2738862872" sldId="283"/>
            <ac:picMk id="5" creationId="{165C8549-43D1-7CE5-0781-5C7864758E8B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19:12.495" v="38" actId="1076"/>
          <ac:picMkLst>
            <pc:docMk/>
            <pc:sldMk cId="2738862872" sldId="283"/>
            <ac:picMk id="8" creationId="{3AF7A5BC-6E2D-3F40-9347-1E6E10B67168}"/>
          </ac:picMkLst>
        </pc:picChg>
      </pc:sldChg>
      <pc:sldChg chg="addSp delSp modSp">
        <pc:chgData name="Pilar Algarate Velasco" userId="S::pilar.algarate@caritasmadrid.org::e6a37479-df58-4dec-be2f-bada249d26c8" providerId="AD" clId="Web-{B6A0123C-8562-70F7-225B-3DE881C7A1E7}" dt="2023-10-05T04:28:39.727" v="107"/>
        <pc:sldMkLst>
          <pc:docMk/>
          <pc:sldMk cId="2691967736" sldId="284"/>
        </pc:sldMkLst>
        <pc:spChg chg="add del mod">
          <ac:chgData name="Pilar Algarate Velasco" userId="S::pilar.algarate@caritasmadrid.org::e6a37479-df58-4dec-be2f-bada249d26c8" providerId="AD" clId="Web-{B6A0123C-8562-70F7-225B-3DE881C7A1E7}" dt="2023-10-05T04:28:39.727" v="107"/>
          <ac:spMkLst>
            <pc:docMk/>
            <pc:sldMk cId="2691967736" sldId="284"/>
            <ac:spMk id="8" creationId="{D3E99F4F-29D7-E0B6-E437-31B0A247C7E9}"/>
          </ac:spMkLst>
        </pc:spChg>
        <pc:spChg chg="del">
          <ac:chgData name="Pilar Algarate Velasco" userId="S::pilar.algarate@caritasmadrid.org::e6a37479-df58-4dec-be2f-bada249d26c8" providerId="AD" clId="Web-{B6A0123C-8562-70F7-225B-3DE881C7A1E7}" dt="2023-10-05T04:19:51.120" v="46"/>
          <ac:spMkLst>
            <pc:docMk/>
            <pc:sldMk cId="2691967736" sldId="284"/>
            <ac:spMk id="11" creationId="{AB654A48-01F6-A94A-869E-63D7E71C1754}"/>
          </ac:spMkLst>
        </pc:spChg>
        <pc:picChg chg="add del mod">
          <ac:chgData name="Pilar Algarate Velasco" userId="S::pilar.algarate@caritasmadrid.org::e6a37479-df58-4dec-be2f-bada249d26c8" providerId="AD" clId="Web-{B6A0123C-8562-70F7-225B-3DE881C7A1E7}" dt="2023-10-05T04:19:51.855" v="47"/>
          <ac:picMkLst>
            <pc:docMk/>
            <pc:sldMk cId="2691967736" sldId="284"/>
            <ac:picMk id="3" creationId="{DF1FB2C4-8D09-6AF1-D97A-679A1676B8F1}"/>
          </ac:picMkLst>
        </pc:picChg>
        <pc:picChg chg="add">
          <ac:chgData name="Pilar Algarate Velasco" userId="S::pilar.algarate@caritasmadrid.org::e6a37479-df58-4dec-be2f-bada249d26c8" providerId="AD" clId="Web-{B6A0123C-8562-70F7-225B-3DE881C7A1E7}" dt="2023-10-05T04:19:52.933" v="48"/>
          <ac:picMkLst>
            <pc:docMk/>
            <pc:sldMk cId="2691967736" sldId="284"/>
            <ac:picMk id="5" creationId="{01530069-80B7-89AC-08F8-600B419DBE3F}"/>
          </ac:picMkLst>
        </pc:picChg>
      </pc:sldChg>
      <pc:sldChg chg="addSp delSp modSp">
        <pc:chgData name="Pilar Algarate Velasco" userId="S::pilar.algarate@caritasmadrid.org::e6a37479-df58-4dec-be2f-bada249d26c8" providerId="AD" clId="Web-{B6A0123C-8562-70F7-225B-3DE881C7A1E7}" dt="2023-10-05T04:22:46.375" v="74" actId="1076"/>
        <pc:sldMkLst>
          <pc:docMk/>
          <pc:sldMk cId="3457711213" sldId="285"/>
        </pc:sldMkLst>
        <pc:spChg chg="mod">
          <ac:chgData name="Pilar Algarate Velasco" userId="S::pilar.algarate@caritasmadrid.org::e6a37479-df58-4dec-be2f-bada249d26c8" providerId="AD" clId="Web-{B6A0123C-8562-70F7-225B-3DE881C7A1E7}" dt="2023-10-05T04:21:12.138" v="61" actId="20577"/>
          <ac:spMkLst>
            <pc:docMk/>
            <pc:sldMk cId="3457711213" sldId="285"/>
            <ac:spMk id="7" creationId="{CF19153F-1138-1F43-B7C6-890E7DDF6853}"/>
          </ac:spMkLst>
        </pc:spChg>
        <pc:spChg chg="del">
          <ac:chgData name="Pilar Algarate Velasco" userId="S::pilar.algarate@caritasmadrid.org::e6a37479-df58-4dec-be2f-bada249d26c8" providerId="AD" clId="Web-{B6A0123C-8562-70F7-225B-3DE881C7A1E7}" dt="2023-10-05T04:20:36.387" v="54"/>
          <ac:spMkLst>
            <pc:docMk/>
            <pc:sldMk cId="3457711213" sldId="285"/>
            <ac:spMk id="11" creationId="{AB654A48-01F6-A94A-869E-63D7E71C1754}"/>
          </ac:spMkLst>
        </pc:spChg>
        <pc:picChg chg="add mod modCrop">
          <ac:chgData name="Pilar Algarate Velasco" userId="S::pilar.algarate@caritasmadrid.org::e6a37479-df58-4dec-be2f-bada249d26c8" providerId="AD" clId="Web-{B6A0123C-8562-70F7-225B-3DE881C7A1E7}" dt="2023-10-05T04:22:46.375" v="74" actId="1076"/>
          <ac:picMkLst>
            <pc:docMk/>
            <pc:sldMk cId="3457711213" sldId="285"/>
            <ac:picMk id="2" creationId="{DA84812A-F6B5-F077-15C0-0D8FA0B53A7C}"/>
          </ac:picMkLst>
        </pc:picChg>
        <pc:picChg chg="del">
          <ac:chgData name="Pilar Algarate Velasco" userId="S::pilar.algarate@caritasmadrid.org::e6a37479-df58-4dec-be2f-bada249d26c8" providerId="AD" clId="Web-{B6A0123C-8562-70F7-225B-3DE881C7A1E7}" dt="2023-10-05T04:22:22.640" v="70"/>
          <ac:picMkLst>
            <pc:docMk/>
            <pc:sldMk cId="3457711213" sldId="285"/>
            <ac:picMk id="4" creationId="{F926DEA5-6CBB-EB4D-BCC0-CFE56A585139}"/>
          </ac:picMkLst>
        </pc:picChg>
      </pc:sldChg>
      <pc:sldChg chg="addSp modSp">
        <pc:chgData name="Pilar Algarate Velasco" userId="S::pilar.algarate@caritasmadrid.org::e6a37479-df58-4dec-be2f-bada249d26c8" providerId="AD" clId="Web-{B6A0123C-8562-70F7-225B-3DE881C7A1E7}" dt="2023-10-05T04:40:39.104" v="217" actId="1076"/>
        <pc:sldMkLst>
          <pc:docMk/>
          <pc:sldMk cId="1834966335" sldId="287"/>
        </pc:sldMkLst>
        <pc:spChg chg="mod">
          <ac:chgData name="Pilar Algarate Velasco" userId="S::pilar.algarate@caritasmadrid.org::e6a37479-df58-4dec-be2f-bada249d26c8" providerId="AD" clId="Web-{B6A0123C-8562-70F7-225B-3DE881C7A1E7}" dt="2023-10-05T04:35:07.143" v="150" actId="14100"/>
          <ac:spMkLst>
            <pc:docMk/>
            <pc:sldMk cId="1834966335" sldId="287"/>
            <ac:spMk id="3" creationId="{E9AE4E2C-F558-D6AB-4849-7ABA7CEC6F6F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4:40:39.104" v="217" actId="1076"/>
          <ac:spMkLst>
            <pc:docMk/>
            <pc:sldMk cId="1834966335" sldId="287"/>
            <ac:spMk id="4" creationId="{4F69D835-0DCF-7ECB-614F-88A464BEDB89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4:35:34.222" v="157" actId="1076"/>
          <ac:spMkLst>
            <pc:docMk/>
            <pc:sldMk cId="1834966335" sldId="287"/>
            <ac:spMk id="6" creationId="{DD82B3F0-4532-AF31-4E3E-47DA48BDB0C6}"/>
          </ac:spMkLst>
        </pc:spChg>
        <pc:spChg chg="add">
          <ac:chgData name="Pilar Algarate Velasco" userId="S::pilar.algarate@caritasmadrid.org::e6a37479-df58-4dec-be2f-bada249d26c8" providerId="AD" clId="Web-{B6A0123C-8562-70F7-225B-3DE881C7A1E7}" dt="2023-10-05T04:34:28.220" v="141"/>
          <ac:spMkLst>
            <pc:docMk/>
            <pc:sldMk cId="1834966335" sldId="287"/>
            <ac:spMk id="8" creationId="{7CBDBC8A-77AE-33C3-C9F2-11741CB98B51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4:40:32.198" v="216" actId="14100"/>
          <ac:spMkLst>
            <pc:docMk/>
            <pc:sldMk cId="1834966335" sldId="287"/>
            <ac:spMk id="13" creationId="{20C232D6-35C6-0573-0937-E78E28DE4030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4:35:51.769" v="161" actId="20577"/>
          <ac:spMkLst>
            <pc:docMk/>
            <pc:sldMk cId="1834966335" sldId="287"/>
            <ac:spMk id="15" creationId="{9FBC7529-8718-1CB0-F528-3B46E9B7E745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4:40:14.666" v="213"/>
          <ac:spMkLst>
            <pc:docMk/>
            <pc:sldMk cId="1834966335" sldId="287"/>
            <ac:spMk id="16" creationId="{D377C39C-4CD7-31FD-B03E-252FDED1F046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4:38:13.913" v="191" actId="14100"/>
          <ac:spMkLst>
            <pc:docMk/>
            <pc:sldMk cId="1834966335" sldId="287"/>
            <ac:spMk id="18" creationId="{071B2D7B-652F-A02B-A8B8-2E53B729875A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4:38:07.741" v="190" actId="1076"/>
          <ac:spMkLst>
            <pc:docMk/>
            <pc:sldMk cId="1834966335" sldId="287"/>
            <ac:spMk id="19" creationId="{EDE15379-CE4A-F735-F1A1-EDB020D27F07}"/>
          </ac:spMkLst>
        </pc:spChg>
        <pc:picChg chg="mod">
          <ac:chgData name="Pilar Algarate Velasco" userId="S::pilar.algarate@caritasmadrid.org::e6a37479-df58-4dec-be2f-bada249d26c8" providerId="AD" clId="Web-{B6A0123C-8562-70F7-225B-3DE881C7A1E7}" dt="2023-10-05T04:34:16.907" v="140" actId="1076"/>
          <ac:picMkLst>
            <pc:docMk/>
            <pc:sldMk cId="1834966335" sldId="287"/>
            <ac:picMk id="5" creationId="{C6D4B14C-2949-0841-855F-6C13B451EACC}"/>
          </ac:picMkLst>
        </pc:picChg>
        <pc:picChg chg="add">
          <ac:chgData name="Pilar Algarate Velasco" userId="S::pilar.algarate@caritasmadrid.org::e6a37479-df58-4dec-be2f-bada249d26c8" providerId="AD" clId="Web-{B6A0123C-8562-70F7-225B-3DE881C7A1E7}" dt="2023-10-05T04:32:58.952" v="135"/>
          <ac:picMkLst>
            <pc:docMk/>
            <pc:sldMk cId="1834966335" sldId="287"/>
            <ac:picMk id="7" creationId="{454D332C-F820-7A7D-A90D-0B5CB32F5419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38:05.100" v="189" actId="1076"/>
          <ac:picMkLst>
            <pc:docMk/>
            <pc:sldMk cId="1834966335" sldId="287"/>
            <ac:picMk id="17" creationId="{835DCAE0-4437-3539-64F4-2F1EA629E9AC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39:24.633" v="203" actId="1076"/>
          <ac:picMkLst>
            <pc:docMk/>
            <pc:sldMk cId="1834966335" sldId="287"/>
            <ac:picMk id="27" creationId="{B31D6AE7-A50A-DA40-BBD0-FEE15BDECC95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35:28.940" v="155" actId="1076"/>
          <ac:picMkLst>
            <pc:docMk/>
            <pc:sldMk cId="1834966335" sldId="287"/>
            <ac:picMk id="28" creationId="{968E1D3D-5521-6C48-AE4B-3EA11DCDEBEE}"/>
          </ac:picMkLst>
        </pc:picChg>
      </pc:sldChg>
      <pc:sldChg chg="addSp">
        <pc:chgData name="Pilar Algarate Velasco" userId="S::pilar.algarate@caritasmadrid.org::e6a37479-df58-4dec-be2f-bada249d26c8" providerId="AD" clId="Web-{B6A0123C-8562-70F7-225B-3DE881C7A1E7}" dt="2023-10-05T04:47:15.035" v="298"/>
        <pc:sldMkLst>
          <pc:docMk/>
          <pc:sldMk cId="2733447444" sldId="288"/>
        </pc:sldMkLst>
        <pc:picChg chg="add">
          <ac:chgData name="Pilar Algarate Velasco" userId="S::pilar.algarate@caritasmadrid.org::e6a37479-df58-4dec-be2f-bada249d26c8" providerId="AD" clId="Web-{B6A0123C-8562-70F7-225B-3DE881C7A1E7}" dt="2023-10-05T04:47:15.035" v="298"/>
          <ac:picMkLst>
            <pc:docMk/>
            <pc:sldMk cId="2733447444" sldId="288"/>
            <ac:picMk id="11" creationId="{40A51027-08E7-1A99-F200-29D62714BC6C}"/>
          </ac:picMkLst>
        </pc:picChg>
      </pc:sldChg>
      <pc:sldChg chg="addSp delSp modSp">
        <pc:chgData name="Pilar Algarate Velasco" userId="S::pilar.algarate@caritasmadrid.org::e6a37479-df58-4dec-be2f-bada249d26c8" providerId="AD" clId="Web-{B6A0123C-8562-70F7-225B-3DE881C7A1E7}" dt="2023-10-05T04:44:04.578" v="262" actId="1076"/>
        <pc:sldMkLst>
          <pc:docMk/>
          <pc:sldMk cId="1303789184" sldId="289"/>
        </pc:sldMkLst>
        <pc:spChg chg="mod">
          <ac:chgData name="Pilar Algarate Velasco" userId="S::pilar.algarate@caritasmadrid.org::e6a37479-df58-4dec-be2f-bada249d26c8" providerId="AD" clId="Web-{B6A0123C-8562-70F7-225B-3DE881C7A1E7}" dt="2023-10-05T04:41:56.496" v="238" actId="20577"/>
          <ac:spMkLst>
            <pc:docMk/>
            <pc:sldMk cId="1303789184" sldId="289"/>
            <ac:spMk id="6" creationId="{A66AEE96-2B21-8A49-B2E7-6E1850FB26D0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4:44:04.562" v="259" actId="1076"/>
          <ac:spMkLst>
            <pc:docMk/>
            <pc:sldMk cId="1303789184" sldId="289"/>
            <ac:spMk id="7" creationId="{CF19153F-1138-1F43-B7C6-890E7DDF6853}"/>
          </ac:spMkLst>
        </pc:spChg>
        <pc:spChg chg="del">
          <ac:chgData name="Pilar Algarate Velasco" userId="S::pilar.algarate@caritasmadrid.org::e6a37479-df58-4dec-be2f-bada249d26c8" providerId="AD" clId="Web-{B6A0123C-8562-70F7-225B-3DE881C7A1E7}" dt="2023-10-05T04:43:37.046" v="255"/>
          <ac:spMkLst>
            <pc:docMk/>
            <pc:sldMk cId="1303789184" sldId="289"/>
            <ac:spMk id="11" creationId="{AB654A48-01F6-A94A-869E-63D7E71C1754}"/>
          </ac:spMkLst>
        </pc:spChg>
        <pc:picChg chg="mod">
          <ac:chgData name="Pilar Algarate Velasco" userId="S::pilar.algarate@caritasmadrid.org::e6a37479-df58-4dec-be2f-bada249d26c8" providerId="AD" clId="Web-{B6A0123C-8562-70F7-225B-3DE881C7A1E7}" dt="2023-10-05T04:44:04.578" v="261" actId="1076"/>
          <ac:picMkLst>
            <pc:docMk/>
            <pc:sldMk cId="1303789184" sldId="289"/>
            <ac:picMk id="2" creationId="{B3E30526-C111-1E71-2B52-5F80E31B1E50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44:04.578" v="262" actId="1076"/>
          <ac:picMkLst>
            <pc:docMk/>
            <pc:sldMk cId="1303789184" sldId="289"/>
            <ac:picMk id="3" creationId="{EC006938-B1AD-35E6-B28A-7F5294B8F582}"/>
          </ac:picMkLst>
        </pc:picChg>
        <pc:picChg chg="del">
          <ac:chgData name="Pilar Algarate Velasco" userId="S::pilar.algarate@caritasmadrid.org::e6a37479-df58-4dec-be2f-bada249d26c8" providerId="AD" clId="Web-{B6A0123C-8562-70F7-225B-3DE881C7A1E7}" dt="2023-10-05T04:40:50.292" v="219"/>
          <ac:picMkLst>
            <pc:docMk/>
            <pc:sldMk cId="1303789184" sldId="289"/>
            <ac:picMk id="4" creationId="{F926DEA5-6CBB-EB4D-BCC0-CFE56A585139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44:04.578" v="260" actId="1076"/>
          <ac:picMkLst>
            <pc:docMk/>
            <pc:sldMk cId="1303789184" sldId="289"/>
            <ac:picMk id="8" creationId="{3AF7A5BC-6E2D-3F40-9347-1E6E10B67168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41:59.731" v="239" actId="1076"/>
          <ac:picMkLst>
            <pc:docMk/>
            <pc:sldMk cId="1303789184" sldId="289"/>
            <ac:picMk id="9" creationId="{4C76781B-52F8-8944-8076-21285004B5C0}"/>
          </ac:picMkLst>
        </pc:picChg>
        <pc:picChg chg="add mod">
          <ac:chgData name="Pilar Algarate Velasco" userId="S::pilar.algarate@caritasmadrid.org::e6a37479-df58-4dec-be2f-bada249d26c8" providerId="AD" clId="Web-{B6A0123C-8562-70F7-225B-3DE881C7A1E7}" dt="2023-10-05T04:43:39.561" v="256" actId="1076"/>
          <ac:picMkLst>
            <pc:docMk/>
            <pc:sldMk cId="1303789184" sldId="289"/>
            <ac:picMk id="10" creationId="{F39725B9-0485-6811-10D2-F65BB294CE8A}"/>
          </ac:picMkLst>
        </pc:picChg>
        <pc:picChg chg="add mod modCrop">
          <ac:chgData name="Pilar Algarate Velasco" userId="S::pilar.algarate@caritasmadrid.org::e6a37479-df58-4dec-be2f-bada249d26c8" providerId="AD" clId="Web-{B6A0123C-8562-70F7-225B-3DE881C7A1E7}" dt="2023-10-05T04:43:08.014" v="248"/>
          <ac:picMkLst>
            <pc:docMk/>
            <pc:sldMk cId="1303789184" sldId="289"/>
            <ac:picMk id="12" creationId="{A2BE8718-369E-8B1E-B72B-31A2C437F552}"/>
          </ac:picMkLst>
        </pc:picChg>
      </pc:sldChg>
      <pc:sldChg chg="addSp delSp modSp">
        <pc:chgData name="Pilar Algarate Velasco" userId="S::pilar.algarate@caritasmadrid.org::e6a37479-df58-4dec-be2f-bada249d26c8" providerId="AD" clId="Web-{B6A0123C-8562-70F7-225B-3DE881C7A1E7}" dt="2023-10-05T05:02:24.464" v="415" actId="14100"/>
        <pc:sldMkLst>
          <pc:docMk/>
          <pc:sldMk cId="4147095994" sldId="290"/>
        </pc:sldMkLst>
        <pc:spChg chg="mod">
          <ac:chgData name="Pilar Algarate Velasco" userId="S::pilar.algarate@caritasmadrid.org::e6a37479-df58-4dec-be2f-bada249d26c8" providerId="AD" clId="Web-{B6A0123C-8562-70F7-225B-3DE881C7A1E7}" dt="2023-10-05T04:59:15.319" v="405" actId="1076"/>
          <ac:spMkLst>
            <pc:docMk/>
            <pc:sldMk cId="4147095994" sldId="290"/>
            <ac:spMk id="15" creationId="{FBC0CA22-F01D-674D-93F4-707D7E2BD535}"/>
          </ac:spMkLst>
        </pc:spChg>
        <pc:picChg chg="add">
          <ac:chgData name="Pilar Algarate Velasco" userId="S::pilar.algarate@caritasmadrid.org::e6a37479-df58-4dec-be2f-bada249d26c8" providerId="AD" clId="Web-{B6A0123C-8562-70F7-225B-3DE881C7A1E7}" dt="2023-10-05T04:52:54.106" v="402"/>
          <ac:picMkLst>
            <pc:docMk/>
            <pc:sldMk cId="4147095994" sldId="290"/>
            <ac:picMk id="4" creationId="{2799B867-CAD9-5ACA-D852-754B55998B68}"/>
          </ac:picMkLst>
        </pc:picChg>
        <pc:picChg chg="add del mod">
          <ac:chgData name="Pilar Algarate Velasco" userId="S::pilar.algarate@caritasmadrid.org::e6a37479-df58-4dec-be2f-bada249d26c8" providerId="AD" clId="Web-{B6A0123C-8562-70F7-225B-3DE881C7A1E7}" dt="2023-10-05T05:02:05.838" v="411"/>
          <ac:picMkLst>
            <pc:docMk/>
            <pc:sldMk cId="4147095994" sldId="290"/>
            <ac:picMk id="6" creationId="{04D61D19-36C9-5D12-3CA5-575395B56BDF}"/>
          </ac:picMkLst>
        </pc:picChg>
        <pc:picChg chg="add mod">
          <ac:chgData name="Pilar Algarate Velasco" userId="S::pilar.algarate@caritasmadrid.org::e6a37479-df58-4dec-be2f-bada249d26c8" providerId="AD" clId="Web-{B6A0123C-8562-70F7-225B-3DE881C7A1E7}" dt="2023-10-05T05:02:24.464" v="415" actId="14100"/>
          <ac:picMkLst>
            <pc:docMk/>
            <pc:sldMk cId="4147095994" sldId="290"/>
            <ac:picMk id="7" creationId="{5BDE6CDD-8D31-935E-0941-A701BE969B97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4:59:17.647" v="406" actId="1076"/>
          <ac:picMkLst>
            <pc:docMk/>
            <pc:sldMk cId="4147095994" sldId="290"/>
            <ac:picMk id="21" creationId="{215B9CC8-E532-0A4B-9716-CA05FC55406C}"/>
          </ac:picMkLst>
        </pc:picChg>
      </pc:sldChg>
      <pc:sldChg chg="addSp">
        <pc:chgData name="Pilar Algarate Velasco" userId="S::pilar.algarate@caritasmadrid.org::e6a37479-df58-4dec-be2f-bada249d26c8" providerId="AD" clId="Web-{B6A0123C-8562-70F7-225B-3DE881C7A1E7}" dt="2023-10-05T04:52:50.716" v="401"/>
        <pc:sldMkLst>
          <pc:docMk/>
          <pc:sldMk cId="3825393651" sldId="291"/>
        </pc:sldMkLst>
        <pc:picChg chg="add">
          <ac:chgData name="Pilar Algarate Velasco" userId="S::pilar.algarate@caritasmadrid.org::e6a37479-df58-4dec-be2f-bada249d26c8" providerId="AD" clId="Web-{B6A0123C-8562-70F7-225B-3DE881C7A1E7}" dt="2023-10-05T04:52:50.716" v="401"/>
          <ac:picMkLst>
            <pc:docMk/>
            <pc:sldMk cId="3825393651" sldId="291"/>
            <ac:picMk id="3" creationId="{D6649470-FFA1-5ED0-D549-84F4B711A987}"/>
          </ac:picMkLst>
        </pc:picChg>
      </pc:sldChg>
      <pc:sldChg chg="addSp modSp">
        <pc:chgData name="Pilar Algarate Velasco" userId="S::pilar.algarate@caritasmadrid.org::e6a37479-df58-4dec-be2f-bada249d26c8" providerId="AD" clId="Web-{B6A0123C-8562-70F7-225B-3DE881C7A1E7}" dt="2023-10-05T05:16:01.390" v="521" actId="1076"/>
        <pc:sldMkLst>
          <pc:docMk/>
          <pc:sldMk cId="899399983" sldId="292"/>
        </pc:sldMkLst>
        <pc:picChg chg="mod modCrop">
          <ac:chgData name="Pilar Algarate Velasco" userId="S::pilar.algarate@caritasmadrid.org::e6a37479-df58-4dec-be2f-bada249d26c8" providerId="AD" clId="Web-{B6A0123C-8562-70F7-225B-3DE881C7A1E7}" dt="2023-10-05T05:16:01.390" v="521" actId="1076"/>
          <ac:picMkLst>
            <pc:docMk/>
            <pc:sldMk cId="899399983" sldId="292"/>
            <ac:picMk id="3" creationId="{C5DB211E-1F53-F14F-3C9E-60FEE35466EA}"/>
          </ac:picMkLst>
        </pc:picChg>
        <pc:picChg chg="add mod">
          <ac:chgData name="Pilar Algarate Velasco" userId="S::pilar.algarate@caritasmadrid.org::e6a37479-df58-4dec-be2f-bada249d26c8" providerId="AD" clId="Web-{B6A0123C-8562-70F7-225B-3DE881C7A1E7}" dt="2023-10-05T05:03:02.496" v="423" actId="1076"/>
          <ac:picMkLst>
            <pc:docMk/>
            <pc:sldMk cId="899399983" sldId="292"/>
            <ac:picMk id="6" creationId="{6C1B8213-4F6F-C410-004C-9A1350EA7E3D}"/>
          </ac:picMkLst>
        </pc:picChg>
        <pc:picChg chg="add mod">
          <ac:chgData name="Pilar Algarate Velasco" userId="S::pilar.algarate@caritasmadrid.org::e6a37479-df58-4dec-be2f-bada249d26c8" providerId="AD" clId="Web-{B6A0123C-8562-70F7-225B-3DE881C7A1E7}" dt="2023-10-05T05:15:59.249" v="520" actId="14100"/>
          <ac:picMkLst>
            <pc:docMk/>
            <pc:sldMk cId="899399983" sldId="292"/>
            <ac:picMk id="8" creationId="{C9200584-0B77-BFF2-37BF-53FA30F925DD}"/>
          </ac:picMkLst>
        </pc:picChg>
      </pc:sldChg>
      <pc:sldChg chg="addSp delSp modSp add replId">
        <pc:chgData name="Pilar Algarate Velasco" userId="S::pilar.algarate@caritasmadrid.org::e6a37479-df58-4dec-be2f-bada249d26c8" providerId="AD" clId="Web-{B6A0123C-8562-70F7-225B-3DE881C7A1E7}" dt="2023-10-05T07:20:14.417" v="527" actId="1076"/>
        <pc:sldMkLst>
          <pc:docMk/>
          <pc:sldMk cId="393383083" sldId="293"/>
        </pc:sldMkLst>
        <pc:spChg chg="del">
          <ac:chgData name="Pilar Algarate Velasco" userId="S::pilar.algarate@caritasmadrid.org::e6a37479-df58-4dec-be2f-bada249d26c8" providerId="AD" clId="Web-{B6A0123C-8562-70F7-225B-3DE881C7A1E7}" dt="2023-10-05T04:27:49.882" v="100"/>
          <ac:spMkLst>
            <pc:docMk/>
            <pc:sldMk cId="393383083" sldId="293"/>
            <ac:spMk id="2" creationId="{EEE65C7A-FB34-BE9A-5D85-DE4CA7534542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7:20:14.213" v="524" actId="1076"/>
          <ac:spMkLst>
            <pc:docMk/>
            <pc:sldMk cId="393383083" sldId="293"/>
            <ac:spMk id="3" creationId="{45C0945C-67A1-639E-6B5C-293362F81850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7:20:14.417" v="527" actId="1076"/>
          <ac:spMkLst>
            <pc:docMk/>
            <pc:sldMk cId="393383083" sldId="293"/>
            <ac:spMk id="4" creationId="{FA62A383-C9D2-D52C-0753-ED707D40F00B}"/>
          </ac:spMkLst>
        </pc:spChg>
        <pc:spChg chg="del">
          <ac:chgData name="Pilar Algarate Velasco" userId="S::pilar.algarate@caritasmadrid.org::e6a37479-df58-4dec-be2f-bada249d26c8" providerId="AD" clId="Web-{B6A0123C-8562-70F7-225B-3DE881C7A1E7}" dt="2023-10-05T04:27:43.773" v="96"/>
          <ac:spMkLst>
            <pc:docMk/>
            <pc:sldMk cId="393383083" sldId="293"/>
            <ac:spMk id="11" creationId="{D44DB63B-8365-E446-AC7D-C6A9ADD612F3}"/>
          </ac:spMkLst>
        </pc:spChg>
        <pc:spChg chg="del">
          <ac:chgData name="Pilar Algarate Velasco" userId="S::pilar.algarate@caritasmadrid.org::e6a37479-df58-4dec-be2f-bada249d26c8" providerId="AD" clId="Web-{B6A0123C-8562-70F7-225B-3DE881C7A1E7}" dt="2023-10-05T04:27:46.726" v="98"/>
          <ac:spMkLst>
            <pc:docMk/>
            <pc:sldMk cId="393383083" sldId="293"/>
            <ac:spMk id="12" creationId="{FC0BD0C9-4F29-CC42-AFFA-416096C0CCD3}"/>
          </ac:spMkLst>
        </pc:spChg>
        <pc:picChg chg="add mod modCrop">
          <ac:chgData name="Pilar Algarate Velasco" userId="S::pilar.algarate@caritasmadrid.org::e6a37479-df58-4dec-be2f-bada249d26c8" providerId="AD" clId="Web-{B6A0123C-8562-70F7-225B-3DE881C7A1E7}" dt="2023-10-05T07:19:57.822" v="522" actId="14100"/>
          <ac:picMkLst>
            <pc:docMk/>
            <pc:sldMk cId="393383083" sldId="293"/>
            <ac:picMk id="5" creationId="{3EC6F435-AEF0-5503-356B-1C4248535F9C}"/>
          </ac:picMkLst>
        </pc:picChg>
        <pc:picChg chg="del">
          <ac:chgData name="Pilar Algarate Velasco" userId="S::pilar.algarate@caritasmadrid.org::e6a37479-df58-4dec-be2f-bada249d26c8" providerId="AD" clId="Web-{B6A0123C-8562-70F7-225B-3DE881C7A1E7}" dt="2023-10-05T04:27:41.788" v="95"/>
          <ac:picMkLst>
            <pc:docMk/>
            <pc:sldMk cId="393383083" sldId="293"/>
            <ac:picMk id="8" creationId="{7488AF38-37EB-91FE-6B94-D1F74AA2D5E1}"/>
          </ac:picMkLst>
        </pc:picChg>
        <pc:picChg chg="del">
          <ac:chgData name="Pilar Algarate Velasco" userId="S::pilar.algarate@caritasmadrid.org::e6a37479-df58-4dec-be2f-bada249d26c8" providerId="AD" clId="Web-{B6A0123C-8562-70F7-225B-3DE881C7A1E7}" dt="2023-10-05T04:27:45.257" v="97"/>
          <ac:picMkLst>
            <pc:docMk/>
            <pc:sldMk cId="393383083" sldId="293"/>
            <ac:picMk id="27" creationId="{B31D6AE7-A50A-DA40-BBD0-FEE15BDECC95}"/>
          </ac:picMkLst>
        </pc:picChg>
        <pc:picChg chg="del">
          <ac:chgData name="Pilar Algarate Velasco" userId="S::pilar.algarate@caritasmadrid.org::e6a37479-df58-4dec-be2f-bada249d26c8" providerId="AD" clId="Web-{B6A0123C-8562-70F7-225B-3DE881C7A1E7}" dt="2023-10-05T04:27:47.679" v="99"/>
          <ac:picMkLst>
            <pc:docMk/>
            <pc:sldMk cId="393383083" sldId="293"/>
            <ac:picMk id="28" creationId="{968E1D3D-5521-6C48-AE4B-3EA11DCDEBEE}"/>
          </ac:picMkLst>
        </pc:picChg>
      </pc:sldChg>
      <pc:sldChg chg="addSp delSp modSp add replId">
        <pc:chgData name="Pilar Algarate Velasco" userId="S::pilar.algarate@caritasmadrid.org::e6a37479-df58-4dec-be2f-bada249d26c8" providerId="AD" clId="Web-{B6A0123C-8562-70F7-225B-3DE881C7A1E7}" dt="2023-10-05T05:11:03.820" v="491" actId="14100"/>
        <pc:sldMkLst>
          <pc:docMk/>
          <pc:sldMk cId="2778554767" sldId="294"/>
        </pc:sldMkLst>
        <pc:spChg chg="add del mod">
          <ac:chgData name="Pilar Algarate Velasco" userId="S::pilar.algarate@caritasmadrid.org::e6a37479-df58-4dec-be2f-bada249d26c8" providerId="AD" clId="Web-{B6A0123C-8562-70F7-225B-3DE881C7A1E7}" dt="2023-10-05T05:10:13.600" v="477"/>
          <ac:spMkLst>
            <pc:docMk/>
            <pc:sldMk cId="2778554767" sldId="294"/>
            <ac:spMk id="3" creationId="{C5A0476D-7CA8-F6FB-29A1-302103EF81CA}"/>
          </ac:spMkLst>
        </pc:spChg>
        <pc:spChg chg="mod">
          <ac:chgData name="Pilar Algarate Velasco" userId="S::pilar.algarate@caritasmadrid.org::e6a37479-df58-4dec-be2f-bada249d26c8" providerId="AD" clId="Web-{B6A0123C-8562-70F7-225B-3DE881C7A1E7}" dt="2023-10-05T05:08:04.597" v="471" actId="1076"/>
          <ac:spMkLst>
            <pc:docMk/>
            <pc:sldMk cId="2778554767" sldId="294"/>
            <ac:spMk id="15" creationId="{FBC0CA22-F01D-674D-93F4-707D7E2BD535}"/>
          </ac:spMkLst>
        </pc:spChg>
        <pc:spChg chg="del">
          <ac:chgData name="Pilar Algarate Velasco" userId="S::pilar.algarate@caritasmadrid.org::e6a37479-df58-4dec-be2f-bada249d26c8" providerId="AD" clId="Web-{B6A0123C-8562-70F7-225B-3DE881C7A1E7}" dt="2023-10-05T05:05:24.906" v="428"/>
          <ac:spMkLst>
            <pc:docMk/>
            <pc:sldMk cId="2778554767" sldId="294"/>
            <ac:spMk id="19" creationId="{08D6EA07-D5C3-E24B-A69C-47C173569DB8}"/>
          </ac:spMkLst>
        </pc:spChg>
        <pc:picChg chg="del">
          <ac:chgData name="Pilar Algarate Velasco" userId="S::pilar.algarate@caritasmadrid.org::e6a37479-df58-4dec-be2f-bada249d26c8" providerId="AD" clId="Web-{B6A0123C-8562-70F7-225B-3DE881C7A1E7}" dt="2023-10-05T05:05:30.984" v="431"/>
          <ac:picMkLst>
            <pc:docMk/>
            <pc:sldMk cId="2778554767" sldId="294"/>
            <ac:picMk id="2" creationId="{DFDD1AAE-2479-D4AF-45C8-937CA8BA7CB5}"/>
          </ac:picMkLst>
        </pc:picChg>
        <pc:picChg chg="add del mod">
          <ac:chgData name="Pilar Algarate Velasco" userId="S::pilar.algarate@caritasmadrid.org::e6a37479-df58-4dec-be2f-bada249d26c8" providerId="AD" clId="Web-{B6A0123C-8562-70F7-225B-3DE881C7A1E7}" dt="2023-10-05T05:07:50.362" v="467"/>
          <ac:picMkLst>
            <pc:docMk/>
            <pc:sldMk cId="2778554767" sldId="294"/>
            <ac:picMk id="6" creationId="{791B1ED1-E5BD-4F84-A890-9985DCCFC63C}"/>
          </ac:picMkLst>
        </pc:picChg>
        <pc:picChg chg="del">
          <ac:chgData name="Pilar Algarate Velasco" userId="S::pilar.algarate@caritasmadrid.org::e6a37479-df58-4dec-be2f-bada249d26c8" providerId="AD" clId="Web-{B6A0123C-8562-70F7-225B-3DE881C7A1E7}" dt="2023-10-05T05:05:32.562" v="435"/>
          <ac:picMkLst>
            <pc:docMk/>
            <pc:sldMk cId="2778554767" sldId="294"/>
            <ac:picMk id="7" creationId="{5BDE6CDD-8D31-935E-0941-A701BE969B97}"/>
          </ac:picMkLst>
        </pc:picChg>
        <pc:picChg chg="add mod modCrop">
          <ac:chgData name="Pilar Algarate Velasco" userId="S::pilar.algarate@caritasmadrid.org::e6a37479-df58-4dec-be2f-bada249d26c8" providerId="AD" clId="Web-{B6A0123C-8562-70F7-225B-3DE881C7A1E7}" dt="2023-10-05T05:10:50.617" v="486" actId="1076"/>
          <ac:picMkLst>
            <pc:docMk/>
            <pc:sldMk cId="2778554767" sldId="294"/>
            <ac:picMk id="8" creationId="{57E91D20-6C8A-D4D9-A8FE-4AC82431C454}"/>
          </ac:picMkLst>
        </pc:picChg>
        <pc:picChg chg="add mod ord">
          <ac:chgData name="Pilar Algarate Velasco" userId="S::pilar.algarate@caritasmadrid.org::e6a37479-df58-4dec-be2f-bada249d26c8" providerId="AD" clId="Web-{B6A0123C-8562-70F7-225B-3DE881C7A1E7}" dt="2023-10-05T05:11:03.820" v="491" actId="14100"/>
          <ac:picMkLst>
            <pc:docMk/>
            <pc:sldMk cId="2778554767" sldId="294"/>
            <ac:picMk id="9" creationId="{03CAAB03-1F73-6A90-5A30-169F9AAE9357}"/>
          </ac:picMkLst>
        </pc:picChg>
        <pc:picChg chg="del">
          <ac:chgData name="Pilar Algarate Velasco" userId="S::pilar.algarate@caritasmadrid.org::e6a37479-df58-4dec-be2f-bada249d26c8" providerId="AD" clId="Web-{B6A0123C-8562-70F7-225B-3DE881C7A1E7}" dt="2023-10-05T05:05:30.984" v="432"/>
          <ac:picMkLst>
            <pc:docMk/>
            <pc:sldMk cId="2778554767" sldId="294"/>
            <ac:picMk id="14" creationId="{197E57B4-7581-BE4B-BEE3-276A5C11B4BF}"/>
          </ac:picMkLst>
        </pc:picChg>
        <pc:picChg chg="del">
          <ac:chgData name="Pilar Algarate Velasco" userId="S::pilar.algarate@caritasmadrid.org::e6a37479-df58-4dec-be2f-bada249d26c8" providerId="AD" clId="Web-{B6A0123C-8562-70F7-225B-3DE881C7A1E7}" dt="2023-10-05T05:05:26.781" v="429"/>
          <ac:picMkLst>
            <pc:docMk/>
            <pc:sldMk cId="2778554767" sldId="294"/>
            <ac:picMk id="20" creationId="{632FCCE0-A632-E14C-A564-527CCD96337A}"/>
          </ac:picMkLst>
        </pc:picChg>
        <pc:picChg chg="mod">
          <ac:chgData name="Pilar Algarate Velasco" userId="S::pilar.algarate@caritasmadrid.org::e6a37479-df58-4dec-be2f-bada249d26c8" providerId="AD" clId="Web-{B6A0123C-8562-70F7-225B-3DE881C7A1E7}" dt="2023-10-05T05:08:00.206" v="470" actId="1076"/>
          <ac:picMkLst>
            <pc:docMk/>
            <pc:sldMk cId="2778554767" sldId="294"/>
            <ac:picMk id="21" creationId="{215B9CC8-E532-0A4B-9716-CA05FC55406C}"/>
          </ac:picMkLst>
        </pc:picChg>
        <pc:picChg chg="del">
          <ac:chgData name="Pilar Algarate Velasco" userId="S::pilar.algarate@caritasmadrid.org::e6a37479-df58-4dec-be2f-bada249d26c8" providerId="AD" clId="Web-{B6A0123C-8562-70F7-225B-3DE881C7A1E7}" dt="2023-10-05T05:05:30.984" v="434"/>
          <ac:picMkLst>
            <pc:docMk/>
            <pc:sldMk cId="2778554767" sldId="294"/>
            <ac:picMk id="22" creationId="{42972E30-B73C-3D40-B7F1-19A68C547F46}"/>
          </ac:picMkLst>
        </pc:picChg>
        <pc:picChg chg="del">
          <ac:chgData name="Pilar Algarate Velasco" userId="S::pilar.algarate@caritasmadrid.org::e6a37479-df58-4dec-be2f-bada249d26c8" providerId="AD" clId="Web-{B6A0123C-8562-70F7-225B-3DE881C7A1E7}" dt="2023-10-05T05:05:30.984" v="433"/>
          <ac:picMkLst>
            <pc:docMk/>
            <pc:sldMk cId="2778554767" sldId="294"/>
            <ac:picMk id="23" creationId="{60DEB291-CA47-D341-A8F3-C7D680AAD086}"/>
          </ac:picMkLst>
        </pc:picChg>
        <pc:cxnChg chg="del">
          <ac:chgData name="Pilar Algarate Velasco" userId="S::pilar.algarate@caritasmadrid.org::e6a37479-df58-4dec-be2f-bada249d26c8" providerId="AD" clId="Web-{B6A0123C-8562-70F7-225B-3DE881C7A1E7}" dt="2023-10-05T05:05:28.843" v="430"/>
          <ac:cxnSpMkLst>
            <pc:docMk/>
            <pc:sldMk cId="2778554767" sldId="294"/>
            <ac:cxnSpMk id="5" creationId="{D7E6DD97-0CA0-8B45-AFBE-2080D8F30866}"/>
          </ac:cxnSpMkLst>
        </pc:cxnChg>
      </pc:sldChg>
      <pc:sldChg chg="addSp delSp modSp add replId">
        <pc:chgData name="Pilar Algarate Velasco" userId="S::pilar.algarate@caritasmadrid.org::e6a37479-df58-4dec-be2f-bada249d26c8" providerId="AD" clId="Web-{B6A0123C-8562-70F7-225B-3DE881C7A1E7}" dt="2023-10-05T05:15:21.077" v="514"/>
        <pc:sldMkLst>
          <pc:docMk/>
          <pc:sldMk cId="1312867905" sldId="295"/>
        </pc:sldMkLst>
        <pc:spChg chg="mod">
          <ac:chgData name="Pilar Algarate Velasco" userId="S::pilar.algarate@caritasmadrid.org::e6a37479-df58-4dec-be2f-bada249d26c8" providerId="AD" clId="Web-{B6A0123C-8562-70F7-225B-3DE881C7A1E7}" dt="2023-10-05T05:13:14.261" v="507" actId="20577"/>
          <ac:spMkLst>
            <pc:docMk/>
            <pc:sldMk cId="1312867905" sldId="295"/>
            <ac:spMk id="15" creationId="{FBC0CA22-F01D-674D-93F4-707D7E2BD535}"/>
          </ac:spMkLst>
        </pc:spChg>
        <pc:picChg chg="add mod ord">
          <ac:chgData name="Pilar Algarate Velasco" userId="S::pilar.algarate@caritasmadrid.org::e6a37479-df58-4dec-be2f-bada249d26c8" providerId="AD" clId="Web-{B6A0123C-8562-70F7-225B-3DE881C7A1E7}" dt="2023-10-05T05:15:21.077" v="514"/>
          <ac:picMkLst>
            <pc:docMk/>
            <pc:sldMk cId="1312867905" sldId="295"/>
            <ac:picMk id="2" creationId="{7781C872-A07C-8EA4-219D-979515A4CC7B}"/>
          </ac:picMkLst>
        </pc:picChg>
        <pc:picChg chg="del">
          <ac:chgData name="Pilar Algarate Velasco" userId="S::pilar.algarate@caritasmadrid.org::e6a37479-df58-4dec-be2f-bada249d26c8" providerId="AD" clId="Web-{B6A0123C-8562-70F7-225B-3DE881C7A1E7}" dt="2023-10-05T05:13:04.058" v="502"/>
          <ac:picMkLst>
            <pc:docMk/>
            <pc:sldMk cId="1312867905" sldId="295"/>
            <ac:picMk id="8" creationId="{57E91D20-6C8A-D4D9-A8FE-4AC82431C454}"/>
          </ac:picMkLst>
        </pc:picChg>
        <pc:picChg chg="del">
          <ac:chgData name="Pilar Algarate Velasco" userId="S::pilar.algarate@caritasmadrid.org::e6a37479-df58-4dec-be2f-bada249d26c8" providerId="AD" clId="Web-{B6A0123C-8562-70F7-225B-3DE881C7A1E7}" dt="2023-10-05T05:13:16.714" v="508"/>
          <ac:picMkLst>
            <pc:docMk/>
            <pc:sldMk cId="1312867905" sldId="295"/>
            <ac:picMk id="9" creationId="{03CAAB03-1F73-6A90-5A30-169F9AAE9357}"/>
          </ac:picMkLst>
        </pc:picChg>
      </pc:sldChg>
      <pc:sldChg chg="new">
        <pc:chgData name="Pilar Algarate Velasco" userId="S::pilar.algarate@caritasmadrid.org::e6a37479-df58-4dec-be2f-bada249d26c8" providerId="AD" clId="Web-{B6A0123C-8562-70F7-225B-3DE881C7A1E7}" dt="2023-10-05T07:20:21.245" v="528"/>
        <pc:sldMkLst>
          <pc:docMk/>
          <pc:sldMk cId="2286356245" sldId="296"/>
        </pc:sldMkLst>
      </pc:sldChg>
    </pc:docChg>
  </pc:docChgLst>
  <pc:docChgLst>
    <pc:chgData name="Pilar Algarate Velasco" userId="S::pilar.algarate@caritasmadrid.org::e6a37479-df58-4dec-be2f-bada249d26c8" providerId="AD" clId="Web-{EF8FAF66-A6FA-6339-063D-D2ED2A667E1A}"/>
    <pc:docChg chg="modSld">
      <pc:chgData name="Pilar Algarate Velasco" userId="S::pilar.algarate@caritasmadrid.org::e6a37479-df58-4dec-be2f-bada249d26c8" providerId="AD" clId="Web-{EF8FAF66-A6FA-6339-063D-D2ED2A667E1A}" dt="2023-10-05T04:13:02.067" v="3" actId="1076"/>
      <pc:docMkLst>
        <pc:docMk/>
      </pc:docMkLst>
      <pc:sldChg chg="addSp modSp">
        <pc:chgData name="Pilar Algarate Velasco" userId="S::pilar.algarate@caritasmadrid.org::e6a37479-df58-4dec-be2f-bada249d26c8" providerId="AD" clId="Web-{EF8FAF66-A6FA-6339-063D-D2ED2A667E1A}" dt="2023-10-05T04:13:02.067" v="3" actId="1076"/>
        <pc:sldMkLst>
          <pc:docMk/>
          <pc:sldMk cId="913629847" sldId="259"/>
        </pc:sldMkLst>
        <pc:picChg chg="add mod">
          <ac:chgData name="Pilar Algarate Velasco" userId="S::pilar.algarate@caritasmadrid.org::e6a37479-df58-4dec-be2f-bada249d26c8" providerId="AD" clId="Web-{EF8FAF66-A6FA-6339-063D-D2ED2A667E1A}" dt="2023-10-05T04:13:02.067" v="3" actId="1076"/>
          <ac:picMkLst>
            <pc:docMk/>
            <pc:sldMk cId="913629847" sldId="259"/>
            <ac:picMk id="2" creationId="{981EB78E-68CE-8552-A616-F757430E5265}"/>
          </ac:picMkLst>
        </pc:picChg>
      </pc:sldChg>
    </pc:docChg>
  </pc:docChgLst>
  <pc:docChgLst>
    <pc:chgData name="Pilar Algarate Velasco" userId="S::pilar.algarate@caritasmadrid.org::e6a37479-df58-4dec-be2f-bada249d26c8" providerId="AD" clId="Web-{C59DF0FC-6A0C-742D-B92C-14F37A62146A}"/>
    <pc:docChg chg="modSld">
      <pc:chgData name="Pilar Algarate Velasco" userId="S::pilar.algarate@caritasmadrid.org::e6a37479-df58-4dec-be2f-bada249d26c8" providerId="AD" clId="Web-{C59DF0FC-6A0C-742D-B92C-14F37A62146A}" dt="2023-10-05T09:41:44.872" v="128" actId="1076"/>
      <pc:docMkLst>
        <pc:docMk/>
      </pc:docMkLst>
      <pc:sldChg chg="addSp modSp">
        <pc:chgData name="Pilar Algarate Velasco" userId="S::pilar.algarate@caritasmadrid.org::e6a37479-df58-4dec-be2f-bada249d26c8" providerId="AD" clId="Web-{C59DF0FC-6A0C-742D-B92C-14F37A62146A}" dt="2023-10-05T09:41:44.872" v="128" actId="1076"/>
        <pc:sldMkLst>
          <pc:docMk/>
          <pc:sldMk cId="4147095994" sldId="290"/>
        </pc:sldMkLst>
        <pc:spChg chg="mod">
          <ac:chgData name="Pilar Algarate Velasco" userId="S::pilar.algarate@caritasmadrid.org::e6a37479-df58-4dec-be2f-bada249d26c8" providerId="AD" clId="Web-{C59DF0FC-6A0C-742D-B92C-14F37A62146A}" dt="2023-10-05T09:41:11.714" v="117" actId="20577"/>
          <ac:spMkLst>
            <pc:docMk/>
            <pc:sldMk cId="4147095994" sldId="290"/>
            <ac:spMk id="19" creationId="{08D6EA07-D5C3-E24B-A69C-47C173569DB8}"/>
          </ac:spMkLst>
        </pc:spChg>
        <pc:picChg chg="mod">
          <ac:chgData name="Pilar Algarate Velasco" userId="S::pilar.algarate@caritasmadrid.org::e6a37479-df58-4dec-be2f-bada249d26c8" providerId="AD" clId="Web-{C59DF0FC-6A0C-742D-B92C-14F37A62146A}" dt="2023-10-05T09:41:35.434" v="124" actId="1076"/>
          <ac:picMkLst>
            <pc:docMk/>
            <pc:sldMk cId="4147095994" sldId="290"/>
            <ac:picMk id="2" creationId="{DFDD1AAE-2479-D4AF-45C8-937CA8BA7CB5}"/>
          </ac:picMkLst>
        </pc:picChg>
        <pc:picChg chg="add mod">
          <ac:chgData name="Pilar Algarate Velasco" userId="S::pilar.algarate@caritasmadrid.org::e6a37479-df58-4dec-be2f-bada249d26c8" providerId="AD" clId="Web-{C59DF0FC-6A0C-742D-B92C-14F37A62146A}" dt="2023-10-05T09:41:32.605" v="123" actId="1076"/>
          <ac:picMkLst>
            <pc:docMk/>
            <pc:sldMk cId="4147095994" sldId="290"/>
            <ac:picMk id="3" creationId="{78D55A79-5095-7177-59BF-B10DE35F6A04}"/>
          </ac:picMkLst>
        </pc:picChg>
        <pc:picChg chg="add mod">
          <ac:chgData name="Pilar Algarate Velasco" userId="S::pilar.algarate@caritasmadrid.org::e6a37479-df58-4dec-be2f-bada249d26c8" providerId="AD" clId="Web-{C59DF0FC-6A0C-742D-B92C-14F37A62146A}" dt="2023-10-05T09:41:40.934" v="126" actId="1076"/>
          <ac:picMkLst>
            <pc:docMk/>
            <pc:sldMk cId="4147095994" sldId="290"/>
            <ac:picMk id="6" creationId="{829C3F1C-1F4B-42DF-EC8C-84F39DD05EEF}"/>
          </ac:picMkLst>
        </pc:picChg>
        <pc:picChg chg="add mod">
          <ac:chgData name="Pilar Algarate Velasco" userId="S::pilar.algarate@caritasmadrid.org::e6a37479-df58-4dec-be2f-bada249d26c8" providerId="AD" clId="Web-{C59DF0FC-6A0C-742D-B92C-14F37A62146A}" dt="2023-10-05T09:41:44.872" v="128" actId="1076"/>
          <ac:picMkLst>
            <pc:docMk/>
            <pc:sldMk cId="4147095994" sldId="290"/>
            <ac:picMk id="8" creationId="{72F13408-29D5-007D-33DB-93544688840F}"/>
          </ac:picMkLst>
        </pc:picChg>
        <pc:picChg chg="mod">
          <ac:chgData name="Pilar Algarate Velasco" userId="S::pilar.algarate@caritasmadrid.org::e6a37479-df58-4dec-be2f-bada249d26c8" providerId="AD" clId="Web-{C59DF0FC-6A0C-742D-B92C-14F37A62146A}" dt="2023-10-05T09:41:30.262" v="122" actId="1076"/>
          <ac:picMkLst>
            <pc:docMk/>
            <pc:sldMk cId="4147095994" sldId="290"/>
            <ac:picMk id="14" creationId="{197E57B4-7581-BE4B-BEE3-276A5C11B4BF}"/>
          </ac:picMkLst>
        </pc:picChg>
        <pc:picChg chg="mod">
          <ac:chgData name="Pilar Algarate Velasco" userId="S::pilar.algarate@caritasmadrid.org::e6a37479-df58-4dec-be2f-bada249d26c8" providerId="AD" clId="Web-{C59DF0FC-6A0C-742D-B92C-14F37A62146A}" dt="2023-10-05T09:40:59.541" v="107" actId="1076"/>
          <ac:picMkLst>
            <pc:docMk/>
            <pc:sldMk cId="4147095994" sldId="290"/>
            <ac:picMk id="20" creationId="{632FCCE0-A632-E14C-A564-527CCD96337A}"/>
          </ac:picMkLst>
        </pc:picChg>
        <pc:picChg chg="mod">
          <ac:chgData name="Pilar Algarate Velasco" userId="S::pilar.algarate@caritasmadrid.org::e6a37479-df58-4dec-be2f-bada249d26c8" providerId="AD" clId="Web-{C59DF0FC-6A0C-742D-B92C-14F37A62146A}" dt="2023-10-05T09:41:15.776" v="118" actId="1076"/>
          <ac:picMkLst>
            <pc:docMk/>
            <pc:sldMk cId="4147095994" sldId="290"/>
            <ac:picMk id="22" creationId="{42972E30-B73C-3D40-B7F1-19A68C547F46}"/>
          </ac:picMkLst>
        </pc:picChg>
        <pc:picChg chg="mod">
          <ac:chgData name="Pilar Algarate Velasco" userId="S::pilar.algarate@caritasmadrid.org::e6a37479-df58-4dec-be2f-bada249d26c8" providerId="AD" clId="Web-{C59DF0FC-6A0C-742D-B92C-14F37A62146A}" dt="2023-10-05T09:41:17.948" v="119" actId="1076"/>
          <ac:picMkLst>
            <pc:docMk/>
            <pc:sldMk cId="4147095994" sldId="290"/>
            <ac:picMk id="23" creationId="{60DEB291-CA47-D341-A8F3-C7D680AAD086}"/>
          </ac:picMkLst>
        </pc:picChg>
      </pc:sldChg>
      <pc:sldChg chg="modSp">
        <pc:chgData name="Pilar Algarate Velasco" userId="S::pilar.algarate@caritasmadrid.org::e6a37479-df58-4dec-be2f-bada249d26c8" providerId="AD" clId="Web-{C59DF0FC-6A0C-742D-B92C-14F37A62146A}" dt="2023-10-05T09:23:58.350" v="0" actId="1076"/>
        <pc:sldMkLst>
          <pc:docMk/>
          <pc:sldMk cId="2778554767" sldId="294"/>
        </pc:sldMkLst>
        <pc:picChg chg="mod">
          <ac:chgData name="Pilar Algarate Velasco" userId="S::pilar.algarate@caritasmadrid.org::e6a37479-df58-4dec-be2f-bada249d26c8" providerId="AD" clId="Web-{C59DF0FC-6A0C-742D-B92C-14F37A62146A}" dt="2023-10-05T09:23:58.350" v="0" actId="1076"/>
          <ac:picMkLst>
            <pc:docMk/>
            <pc:sldMk cId="2778554767" sldId="294"/>
            <ac:picMk id="9" creationId="{03CAAB03-1F73-6A90-5A30-169F9AAE9357}"/>
          </ac:picMkLst>
        </pc:picChg>
      </pc:sldChg>
      <pc:sldChg chg="addSp delSp modSp">
        <pc:chgData name="Pilar Algarate Velasco" userId="S::pilar.algarate@caritasmadrid.org::e6a37479-df58-4dec-be2f-bada249d26c8" providerId="AD" clId="Web-{C59DF0FC-6A0C-742D-B92C-14F37A62146A}" dt="2023-10-05T09:31:44.302" v="106" actId="14100"/>
        <pc:sldMkLst>
          <pc:docMk/>
          <pc:sldMk cId="1967124135" sldId="298"/>
        </pc:sldMkLst>
        <pc:spChg chg="mod">
          <ac:chgData name="Pilar Algarate Velasco" userId="S::pilar.algarate@caritasmadrid.org::e6a37479-df58-4dec-be2f-bada249d26c8" providerId="AD" clId="Web-{C59DF0FC-6A0C-742D-B92C-14F37A62146A}" dt="2023-10-05T09:31:36.770" v="104" actId="1076"/>
          <ac:spMkLst>
            <pc:docMk/>
            <pc:sldMk cId="1967124135" sldId="298"/>
            <ac:spMk id="6" creationId="{5C9F2952-86B1-BA9C-725C-13D14E9E1A61}"/>
          </ac:spMkLst>
        </pc:spChg>
        <pc:spChg chg="add del mod">
          <ac:chgData name="Pilar Algarate Velasco" userId="S::pilar.algarate@caritasmadrid.org::e6a37479-df58-4dec-be2f-bada249d26c8" providerId="AD" clId="Web-{C59DF0FC-6A0C-742D-B92C-14F37A62146A}" dt="2023-10-05T09:30:57.846" v="96"/>
          <ac:spMkLst>
            <pc:docMk/>
            <pc:sldMk cId="1967124135" sldId="298"/>
            <ac:spMk id="7" creationId="{BEA917E6-A151-4E3A-F8C4-9A5AD11FACCD}"/>
          </ac:spMkLst>
        </pc:spChg>
        <pc:spChg chg="del mod">
          <ac:chgData name="Pilar Algarate Velasco" userId="S::pilar.algarate@caritasmadrid.org::e6a37479-df58-4dec-be2f-bada249d26c8" providerId="AD" clId="Web-{C59DF0FC-6A0C-742D-B92C-14F37A62146A}" dt="2023-10-05T09:29:56.982" v="88"/>
          <ac:spMkLst>
            <pc:docMk/>
            <pc:sldMk cId="1967124135" sldId="298"/>
            <ac:spMk id="8" creationId="{A3BF4F73-C767-742E-7165-199B90638DA1}"/>
          </ac:spMkLst>
        </pc:spChg>
        <pc:picChg chg="add del mod">
          <ac:chgData name="Pilar Algarate Velasco" userId="S::pilar.algarate@caritasmadrid.org::e6a37479-df58-4dec-be2f-bada249d26c8" providerId="AD" clId="Web-{C59DF0FC-6A0C-742D-B92C-14F37A62146A}" dt="2023-10-05T09:30:16.030" v="91"/>
          <ac:picMkLst>
            <pc:docMk/>
            <pc:sldMk cId="1967124135" sldId="298"/>
            <ac:picMk id="3" creationId="{BFC5E168-4913-CDF7-4EFF-AF11AC2A87B6}"/>
          </ac:picMkLst>
        </pc:picChg>
        <pc:picChg chg="mod">
          <ac:chgData name="Pilar Algarate Velasco" userId="S::pilar.algarate@caritasmadrid.org::e6a37479-df58-4dec-be2f-bada249d26c8" providerId="AD" clId="Web-{C59DF0FC-6A0C-742D-B92C-14F37A62146A}" dt="2023-10-05T09:31:34.285" v="103" actId="1076"/>
          <ac:picMkLst>
            <pc:docMk/>
            <pc:sldMk cId="1967124135" sldId="298"/>
            <ac:picMk id="4" creationId="{8C943846-F5AC-7C2E-DB9D-94E6027A69F7}"/>
          </ac:picMkLst>
        </pc:picChg>
        <pc:picChg chg="add del mod">
          <ac:chgData name="Pilar Algarate Velasco" userId="S::pilar.algarate@caritasmadrid.org::e6a37479-df58-4dec-be2f-bada249d26c8" providerId="AD" clId="Web-{C59DF0FC-6A0C-742D-B92C-14F37A62146A}" dt="2023-10-05T09:30:57.846" v="97"/>
          <ac:picMkLst>
            <pc:docMk/>
            <pc:sldMk cId="1967124135" sldId="298"/>
            <ac:picMk id="5" creationId="{3CF776D3-6674-BD5C-5ED7-3C9D348CD985}"/>
          </ac:picMkLst>
        </pc:picChg>
        <pc:picChg chg="add mod">
          <ac:chgData name="Pilar Algarate Velasco" userId="S::pilar.algarate@caritasmadrid.org::e6a37479-df58-4dec-be2f-bada249d26c8" providerId="AD" clId="Web-{C59DF0FC-6A0C-742D-B92C-14F37A62146A}" dt="2023-10-05T09:31:44.302" v="106" actId="14100"/>
          <ac:picMkLst>
            <pc:docMk/>
            <pc:sldMk cId="1967124135" sldId="298"/>
            <ac:picMk id="10" creationId="{A89A94C5-B813-760F-D49E-9EA87538E8EA}"/>
          </ac:picMkLst>
        </pc:picChg>
      </pc:sldChg>
    </pc:docChg>
  </pc:docChgLst>
  <pc:docChgLst>
    <pc:chgData name="Antonio Blázquez Jiménez" userId="S::antonio.blazquez@caritasmadrid.org::1e2f933e-61ed-411e-b102-ddb53c5c98e2" providerId="AD" clId="Web-{006220F5-3F1D-4530-07A4-706F4F2DF562}"/>
    <pc:docChg chg="modSld">
      <pc:chgData name="Antonio Blázquez Jiménez" userId="S::antonio.blazquez@caritasmadrid.org::1e2f933e-61ed-411e-b102-ddb53c5c98e2" providerId="AD" clId="Web-{006220F5-3F1D-4530-07A4-706F4F2DF562}" dt="2023-10-05T07:47:25.309" v="201"/>
      <pc:docMkLst>
        <pc:docMk/>
      </pc:docMkLst>
      <pc:sldChg chg="addSp delSp modSp addAnim">
        <pc:chgData name="Antonio Blázquez Jiménez" userId="S::antonio.blazquez@caritasmadrid.org::1e2f933e-61ed-411e-b102-ddb53c5c98e2" providerId="AD" clId="Web-{006220F5-3F1D-4530-07A4-706F4F2DF562}" dt="2023-10-05T07:38:01.909" v="186" actId="1076"/>
        <pc:sldMkLst>
          <pc:docMk/>
          <pc:sldMk cId="913629847" sldId="259"/>
        </pc:sldMkLst>
        <pc:spChg chg="mod">
          <ac:chgData name="Antonio Blázquez Jiménez" userId="S::antonio.blazquez@caritasmadrid.org::1e2f933e-61ed-411e-b102-ddb53c5c98e2" providerId="AD" clId="Web-{006220F5-3F1D-4530-07A4-706F4F2DF562}" dt="2023-10-05T07:38:01.909" v="186" actId="1076"/>
          <ac:spMkLst>
            <pc:docMk/>
            <pc:sldMk cId="913629847" sldId="259"/>
            <ac:spMk id="6" creationId="{A66AEE96-2B21-8A49-B2E7-6E1850FB26D0}"/>
          </ac:spMkLst>
        </pc:spChg>
        <pc:spChg chg="mod">
          <ac:chgData name="Antonio Blázquez Jiménez" userId="S::antonio.blazquez@caritasmadrid.org::1e2f933e-61ed-411e-b102-ddb53c5c98e2" providerId="AD" clId="Web-{006220F5-3F1D-4530-07A4-706F4F2DF562}" dt="2023-10-05T07:33:13.498" v="159" actId="20577"/>
          <ac:spMkLst>
            <pc:docMk/>
            <pc:sldMk cId="913629847" sldId="259"/>
            <ac:spMk id="7" creationId="{CF19153F-1138-1F43-B7C6-890E7DDF6853}"/>
          </ac:spMkLst>
        </pc:spChg>
        <pc:picChg chg="add mod">
          <ac:chgData name="Antonio Blázquez Jiménez" userId="S::antonio.blazquez@caritasmadrid.org::1e2f933e-61ed-411e-b102-ddb53c5c98e2" providerId="AD" clId="Web-{006220F5-3F1D-4530-07A4-706F4F2DF562}" dt="2023-10-05T07:35:26.860" v="181" actId="1076"/>
          <ac:picMkLst>
            <pc:docMk/>
            <pc:sldMk cId="913629847" sldId="259"/>
            <ac:picMk id="2" creationId="{A7C095DD-D2AA-6161-52AC-5137C2B657CC}"/>
          </ac:picMkLst>
        </pc:picChg>
        <pc:picChg chg="del">
          <ac:chgData name="Antonio Blázquez Jiménez" userId="S::antonio.blazquez@caritasmadrid.org::1e2f933e-61ed-411e-b102-ddb53c5c98e2" providerId="AD" clId="Web-{006220F5-3F1D-4530-07A4-706F4F2DF562}" dt="2023-10-05T07:33:15.936" v="160"/>
          <ac:picMkLst>
            <pc:docMk/>
            <pc:sldMk cId="913629847" sldId="259"/>
            <ac:picMk id="8" creationId="{3AF7A5BC-6E2D-3F40-9347-1E6E10B67168}"/>
          </ac:picMkLst>
        </pc:picChg>
        <pc:picChg chg="mod">
          <ac:chgData name="Antonio Blázquez Jiménez" userId="S::antonio.blazquez@caritasmadrid.org::1e2f933e-61ed-411e-b102-ddb53c5c98e2" providerId="AD" clId="Web-{006220F5-3F1D-4530-07A4-706F4F2DF562}" dt="2023-10-05T07:37:57.800" v="185" actId="1076"/>
          <ac:picMkLst>
            <pc:docMk/>
            <pc:sldMk cId="913629847" sldId="259"/>
            <ac:picMk id="9" creationId="{4C76781B-52F8-8944-8076-21285004B5C0}"/>
          </ac:picMkLst>
        </pc:picChg>
      </pc:sldChg>
      <pc:sldChg chg="addSp modSp">
        <pc:chgData name="Antonio Blázquez Jiménez" userId="S::antonio.blazquez@caritasmadrid.org::1e2f933e-61ed-411e-b102-ddb53c5c98e2" providerId="AD" clId="Web-{006220F5-3F1D-4530-07A4-706F4F2DF562}" dt="2023-10-05T07:27:33.414" v="131" actId="20577"/>
        <pc:sldMkLst>
          <pc:docMk/>
          <pc:sldMk cId="1284619802" sldId="274"/>
        </pc:sldMkLst>
        <pc:spChg chg="add mod">
          <ac:chgData name="Antonio Blázquez Jiménez" userId="S::antonio.blazquez@caritasmadrid.org::1e2f933e-61ed-411e-b102-ddb53c5c98e2" providerId="AD" clId="Web-{006220F5-3F1D-4530-07A4-706F4F2DF562}" dt="2023-10-05T07:24:18.005" v="79" actId="1076"/>
          <ac:spMkLst>
            <pc:docMk/>
            <pc:sldMk cId="1284619802" sldId="274"/>
            <ac:spMk id="4" creationId="{1F1205E8-42D1-B03A-6567-9BD3F5EC75D5}"/>
          </ac:spMkLst>
        </pc:spChg>
        <pc:spChg chg="add mod">
          <ac:chgData name="Antonio Blázquez Jiménez" userId="S::antonio.blazquez@caritasmadrid.org::1e2f933e-61ed-411e-b102-ddb53c5c98e2" providerId="AD" clId="Web-{006220F5-3F1D-4530-07A4-706F4F2DF562}" dt="2023-10-05T07:27:33.414" v="131" actId="20577"/>
          <ac:spMkLst>
            <pc:docMk/>
            <pc:sldMk cId="1284619802" sldId="274"/>
            <ac:spMk id="5" creationId="{21753487-89C7-B8A2-BC07-9B0C76729573}"/>
          </ac:spMkLst>
        </pc:spChg>
        <pc:picChg chg="mod">
          <ac:chgData name="Antonio Blázquez Jiménez" userId="S::antonio.blazquez@caritasmadrid.org::1e2f933e-61ed-411e-b102-ddb53c5c98e2" providerId="AD" clId="Web-{006220F5-3F1D-4530-07A4-706F4F2DF562}" dt="2023-10-05T07:17:16.373" v="6" actId="1076"/>
          <ac:picMkLst>
            <pc:docMk/>
            <pc:sldMk cId="1284619802" sldId="274"/>
            <ac:picMk id="2" creationId="{BF0FAB7B-5AE0-9BB6-F396-1C92CAFC9A3F}"/>
          </ac:picMkLst>
        </pc:picChg>
      </pc:sldChg>
      <pc:sldChg chg="modSp">
        <pc:chgData name="Antonio Blázquez Jiménez" userId="S::antonio.blazquez@caritasmadrid.org::1e2f933e-61ed-411e-b102-ddb53c5c98e2" providerId="AD" clId="Web-{006220F5-3F1D-4530-07A4-706F4F2DF562}" dt="2023-10-05T07:47:25.309" v="201"/>
        <pc:sldMkLst>
          <pc:docMk/>
          <pc:sldMk cId="735815002" sldId="281"/>
        </pc:sldMkLst>
        <pc:spChg chg="mod">
          <ac:chgData name="Antonio Blázquez Jiménez" userId="S::antonio.blazquez@caritasmadrid.org::1e2f933e-61ed-411e-b102-ddb53c5c98e2" providerId="AD" clId="Web-{006220F5-3F1D-4530-07A4-706F4F2DF562}" dt="2023-10-05T07:47:25.309" v="201"/>
          <ac:spMkLst>
            <pc:docMk/>
            <pc:sldMk cId="735815002" sldId="281"/>
            <ac:spMk id="2" creationId="{81B662A1-FD99-8220-8B0E-60D2659AC340}"/>
          </ac:spMkLst>
        </pc:spChg>
      </pc:sldChg>
      <pc:sldChg chg="modSp">
        <pc:chgData name="Antonio Blázquez Jiménez" userId="S::antonio.blazquez@caritasmadrid.org::1e2f933e-61ed-411e-b102-ddb53c5c98e2" providerId="AD" clId="Web-{006220F5-3F1D-4530-07A4-706F4F2DF562}" dt="2023-10-05T07:32:32.904" v="157" actId="1076"/>
        <pc:sldMkLst>
          <pc:docMk/>
          <pc:sldMk cId="2738862872" sldId="283"/>
        </pc:sldMkLst>
        <pc:spChg chg="mod">
          <ac:chgData name="Antonio Blázquez Jiménez" userId="S::antonio.blazquez@caritasmadrid.org::1e2f933e-61ed-411e-b102-ddb53c5c98e2" providerId="AD" clId="Web-{006220F5-3F1D-4530-07A4-706F4F2DF562}" dt="2023-10-05T07:32:32.904" v="157" actId="1076"/>
          <ac:spMkLst>
            <pc:docMk/>
            <pc:sldMk cId="2738862872" sldId="283"/>
            <ac:spMk id="6" creationId="{A66AEE96-2B21-8A49-B2E7-6E1850FB26D0}"/>
          </ac:spMkLst>
        </pc:spChg>
        <pc:spChg chg="mod">
          <ac:chgData name="Antonio Blázquez Jiménez" userId="S::antonio.blazquez@caritasmadrid.org::1e2f933e-61ed-411e-b102-ddb53c5c98e2" providerId="AD" clId="Web-{006220F5-3F1D-4530-07A4-706F4F2DF562}" dt="2023-10-05T07:21:03.861" v="19" actId="1076"/>
          <ac:spMkLst>
            <pc:docMk/>
            <pc:sldMk cId="2738862872" sldId="283"/>
            <ac:spMk id="7" creationId="{CF19153F-1138-1F43-B7C6-890E7DDF6853}"/>
          </ac:spMkLst>
        </pc:spChg>
        <pc:picChg chg="mod">
          <ac:chgData name="Antonio Blázquez Jiménez" userId="S::antonio.blazquez@caritasmadrid.org::1e2f933e-61ed-411e-b102-ddb53c5c98e2" providerId="AD" clId="Web-{006220F5-3F1D-4530-07A4-706F4F2DF562}" dt="2023-10-05T07:22:11.487" v="33" actId="14100"/>
          <ac:picMkLst>
            <pc:docMk/>
            <pc:sldMk cId="2738862872" sldId="283"/>
            <ac:picMk id="3" creationId="{948EBAB7-EA3E-CC53-0C14-1D67CD48E9C5}"/>
          </ac:picMkLst>
        </pc:picChg>
        <pc:picChg chg="mod">
          <ac:chgData name="Antonio Blázquez Jiménez" userId="S::antonio.blazquez@caritasmadrid.org::1e2f933e-61ed-411e-b102-ddb53c5c98e2" providerId="AD" clId="Web-{006220F5-3F1D-4530-07A4-706F4F2DF562}" dt="2023-10-05T07:29:19.510" v="132"/>
          <ac:picMkLst>
            <pc:docMk/>
            <pc:sldMk cId="2738862872" sldId="283"/>
            <ac:picMk id="5" creationId="{165C8549-43D1-7CE5-0781-5C7864758E8B}"/>
          </ac:picMkLst>
        </pc:picChg>
        <pc:picChg chg="mod">
          <ac:chgData name="Antonio Blázquez Jiménez" userId="S::antonio.blazquez@caritasmadrid.org::1e2f933e-61ed-411e-b102-ddb53c5c98e2" providerId="AD" clId="Web-{006220F5-3F1D-4530-07A4-706F4F2DF562}" dt="2023-10-05T07:21:03.861" v="20" actId="1076"/>
          <ac:picMkLst>
            <pc:docMk/>
            <pc:sldMk cId="2738862872" sldId="283"/>
            <ac:picMk id="8" creationId="{3AF7A5BC-6E2D-3F40-9347-1E6E10B67168}"/>
          </ac:picMkLst>
        </pc:picChg>
      </pc:sldChg>
      <pc:sldChg chg="modSp">
        <pc:chgData name="Antonio Blázquez Jiménez" userId="S::antonio.blazquez@caritasmadrid.org::1e2f933e-61ed-411e-b102-ddb53c5c98e2" providerId="AD" clId="Web-{006220F5-3F1D-4530-07A4-706F4F2DF562}" dt="2023-10-05T07:31:38.934" v="145" actId="1076"/>
        <pc:sldMkLst>
          <pc:docMk/>
          <pc:sldMk cId="2691967736" sldId="284"/>
        </pc:sldMkLst>
        <pc:picChg chg="mod">
          <ac:chgData name="Antonio Blázquez Jiménez" userId="S::antonio.blazquez@caritasmadrid.org::1e2f933e-61ed-411e-b102-ddb53c5c98e2" providerId="AD" clId="Web-{006220F5-3F1D-4530-07A4-706F4F2DF562}" dt="2023-10-05T07:31:38.934" v="145" actId="1076"/>
          <ac:picMkLst>
            <pc:docMk/>
            <pc:sldMk cId="2691967736" sldId="284"/>
            <ac:picMk id="5" creationId="{01530069-80B7-89AC-08F8-600B419DBE3F}"/>
          </ac:picMkLst>
        </pc:picChg>
      </pc:sldChg>
      <pc:sldChg chg="modSp">
        <pc:chgData name="Antonio Blázquez Jiménez" userId="S::antonio.blazquez@caritasmadrid.org::1e2f933e-61ed-411e-b102-ddb53c5c98e2" providerId="AD" clId="Web-{006220F5-3F1D-4530-07A4-706F4F2DF562}" dt="2023-10-05T07:38:49.973" v="192" actId="20577"/>
        <pc:sldMkLst>
          <pc:docMk/>
          <pc:sldMk cId="3457711213" sldId="285"/>
        </pc:sldMkLst>
        <pc:spChg chg="mod">
          <ac:chgData name="Antonio Blázquez Jiménez" userId="S::antonio.blazquez@caritasmadrid.org::1e2f933e-61ed-411e-b102-ddb53c5c98e2" providerId="AD" clId="Web-{006220F5-3F1D-4530-07A4-706F4F2DF562}" dt="2023-10-05T07:38:49.973" v="192" actId="20577"/>
          <ac:spMkLst>
            <pc:docMk/>
            <pc:sldMk cId="3457711213" sldId="285"/>
            <ac:spMk id="7" creationId="{CF19153F-1138-1F43-B7C6-890E7DDF6853}"/>
          </ac:spMkLst>
        </pc:spChg>
        <pc:picChg chg="mod">
          <ac:chgData name="Antonio Blázquez Jiménez" userId="S::antonio.blazquez@caritasmadrid.org::1e2f933e-61ed-411e-b102-ddb53c5c98e2" providerId="AD" clId="Web-{006220F5-3F1D-4530-07A4-706F4F2DF562}" dt="2023-10-05T07:38:44.894" v="191" actId="1076"/>
          <ac:picMkLst>
            <pc:docMk/>
            <pc:sldMk cId="3457711213" sldId="285"/>
            <ac:picMk id="8" creationId="{3AF7A5BC-6E2D-3F40-9347-1E6E10B67168}"/>
          </ac:picMkLst>
        </pc:picChg>
      </pc:sldChg>
      <pc:sldChg chg="modSp">
        <pc:chgData name="Antonio Blázquez Jiménez" userId="S::antonio.blazquez@caritasmadrid.org::1e2f933e-61ed-411e-b102-ddb53c5c98e2" providerId="AD" clId="Web-{006220F5-3F1D-4530-07A4-706F4F2DF562}" dt="2023-10-05T07:43:20.587" v="193"/>
        <pc:sldMkLst>
          <pc:docMk/>
          <pc:sldMk cId="1834966335" sldId="287"/>
        </pc:sldMkLst>
        <pc:spChg chg="mod">
          <ac:chgData name="Antonio Blázquez Jiménez" userId="S::antonio.blazquez@caritasmadrid.org::1e2f933e-61ed-411e-b102-ddb53c5c98e2" providerId="AD" clId="Web-{006220F5-3F1D-4530-07A4-706F4F2DF562}" dt="2023-10-05T07:43:20.587" v="193"/>
          <ac:spMkLst>
            <pc:docMk/>
            <pc:sldMk cId="1834966335" sldId="287"/>
            <ac:spMk id="3" creationId="{E9AE4E2C-F558-D6AB-4849-7ABA7CEC6F6F}"/>
          </ac:spMkLst>
        </pc:spChg>
      </pc:sldChg>
      <pc:sldChg chg="addSp delSp modSp">
        <pc:chgData name="Antonio Blázquez Jiménez" userId="S::antonio.blazquez@caritasmadrid.org::1e2f933e-61ed-411e-b102-ddb53c5c98e2" providerId="AD" clId="Web-{006220F5-3F1D-4530-07A4-706F4F2DF562}" dt="2023-10-05T07:43:30.180" v="194"/>
        <pc:sldMkLst>
          <pc:docMk/>
          <pc:sldMk cId="2733447444" sldId="288"/>
        </pc:sldMkLst>
        <pc:spChg chg="mod">
          <ac:chgData name="Antonio Blázquez Jiménez" userId="S::antonio.blazquez@caritasmadrid.org::1e2f933e-61ed-411e-b102-ddb53c5c98e2" providerId="AD" clId="Web-{006220F5-3F1D-4530-07A4-706F4F2DF562}" dt="2023-10-05T07:31:27.903" v="140" actId="1076"/>
          <ac:spMkLst>
            <pc:docMk/>
            <pc:sldMk cId="2733447444" sldId="288"/>
            <ac:spMk id="2" creationId="{EEE65C7A-FB34-BE9A-5D85-DE4CA7534542}"/>
          </ac:spMkLst>
        </pc:spChg>
        <pc:spChg chg="mod">
          <ac:chgData name="Antonio Blázquez Jiménez" userId="S::antonio.blazquez@caritasmadrid.org::1e2f933e-61ed-411e-b102-ddb53c5c98e2" providerId="AD" clId="Web-{006220F5-3F1D-4530-07A4-706F4F2DF562}" dt="2023-10-05T07:31:27.918" v="141" actId="1076"/>
          <ac:spMkLst>
            <pc:docMk/>
            <pc:sldMk cId="2733447444" sldId="288"/>
            <ac:spMk id="6" creationId="{1190D0CD-5D56-9F82-08FF-A168D32016AE}"/>
          </ac:spMkLst>
        </pc:spChg>
        <pc:spChg chg="mod">
          <ac:chgData name="Antonio Blázquez Jiménez" userId="S::antonio.blazquez@caritasmadrid.org::1e2f933e-61ed-411e-b102-ddb53c5c98e2" providerId="AD" clId="Web-{006220F5-3F1D-4530-07A4-706F4F2DF562}" dt="2023-10-05T07:31:27.918" v="142" actId="1076"/>
          <ac:spMkLst>
            <pc:docMk/>
            <pc:sldMk cId="2733447444" sldId="288"/>
            <ac:spMk id="7" creationId="{33615B8F-E603-874B-8F0D-40B5035BFB60}"/>
          </ac:spMkLst>
        </pc:spChg>
        <pc:spChg chg="add del mod">
          <ac:chgData name="Antonio Blázquez Jiménez" userId="S::antonio.blazquez@caritasmadrid.org::1e2f933e-61ed-411e-b102-ddb53c5c98e2" providerId="AD" clId="Web-{006220F5-3F1D-4530-07A4-706F4F2DF562}" dt="2023-10-05T07:43:30.180" v="194"/>
          <ac:spMkLst>
            <pc:docMk/>
            <pc:sldMk cId="2733447444" sldId="288"/>
            <ac:spMk id="9" creationId="{954F0722-5570-1474-C1A6-EBD1B529656C}"/>
          </ac:spMkLst>
        </pc:spChg>
        <pc:picChg chg="mod">
          <ac:chgData name="Antonio Blázquez Jiménez" userId="S::antonio.blazquez@caritasmadrid.org::1e2f933e-61ed-411e-b102-ddb53c5c98e2" providerId="AD" clId="Web-{006220F5-3F1D-4530-07A4-706F4F2DF562}" dt="2023-10-05T07:31:27.934" v="143" actId="1076"/>
          <ac:picMkLst>
            <pc:docMk/>
            <pc:sldMk cId="2733447444" sldId="288"/>
            <ac:picMk id="8" creationId="{3A7B0F9F-A19A-4554-4626-E7950B75E269}"/>
          </ac:picMkLst>
        </pc:picChg>
        <pc:picChg chg="mod">
          <ac:chgData name="Antonio Blázquez Jiménez" userId="S::antonio.blazquez@caritasmadrid.org::1e2f933e-61ed-411e-b102-ddb53c5c98e2" providerId="AD" clId="Web-{006220F5-3F1D-4530-07A4-706F4F2DF562}" dt="2023-10-05T07:31:27.887" v="138" actId="1076"/>
          <ac:picMkLst>
            <pc:docMk/>
            <pc:sldMk cId="2733447444" sldId="288"/>
            <ac:picMk id="27" creationId="{B31D6AE7-A50A-DA40-BBD0-FEE15BDECC95}"/>
          </ac:picMkLst>
        </pc:picChg>
        <pc:picChg chg="mod">
          <ac:chgData name="Antonio Blázquez Jiménez" userId="S::antonio.blazquez@caritasmadrid.org::1e2f933e-61ed-411e-b102-ddb53c5c98e2" providerId="AD" clId="Web-{006220F5-3F1D-4530-07A4-706F4F2DF562}" dt="2023-10-05T07:31:27.887" v="139" actId="1076"/>
          <ac:picMkLst>
            <pc:docMk/>
            <pc:sldMk cId="2733447444" sldId="288"/>
            <ac:picMk id="28" creationId="{968E1D3D-5521-6C48-AE4B-3EA11DCDEBEE}"/>
          </ac:picMkLst>
        </pc:picChg>
      </pc:sldChg>
      <pc:sldChg chg="modSp">
        <pc:chgData name="Antonio Blázquez Jiménez" userId="S::antonio.blazquez@caritasmadrid.org::1e2f933e-61ed-411e-b102-ddb53c5c98e2" providerId="AD" clId="Web-{006220F5-3F1D-4530-07A4-706F4F2DF562}" dt="2023-10-05T07:13:03.634" v="1" actId="1076"/>
        <pc:sldMkLst>
          <pc:docMk/>
          <pc:sldMk cId="1312867905" sldId="295"/>
        </pc:sldMkLst>
        <pc:picChg chg="mod">
          <ac:chgData name="Antonio Blázquez Jiménez" userId="S::antonio.blazquez@caritasmadrid.org::1e2f933e-61ed-411e-b102-ddb53c5c98e2" providerId="AD" clId="Web-{006220F5-3F1D-4530-07A4-706F4F2DF562}" dt="2023-10-05T07:13:03.634" v="1" actId="1076"/>
          <ac:picMkLst>
            <pc:docMk/>
            <pc:sldMk cId="1312867905" sldId="295"/>
            <ac:picMk id="2" creationId="{7781C872-A07C-8EA4-219D-979515A4CC7B}"/>
          </ac:picMkLst>
        </pc:picChg>
      </pc:sldChg>
    </pc:docChg>
  </pc:docChgLst>
  <pc:docChgLst>
    <pc:chgData name="Antonio Blázquez Jiménez" userId="S::antonio.blazquez@caritasmadrid.org::1e2f933e-61ed-411e-b102-ddb53c5c98e2" providerId="AD" clId="Web-{592895D7-91F8-DBB1-7BD9-248A205E6E6A}"/>
    <pc:docChg chg="addSld delSld modSld">
      <pc:chgData name="Antonio Blázquez Jiménez" userId="S::antonio.blazquez@caritasmadrid.org::1e2f933e-61ed-411e-b102-ddb53c5c98e2" providerId="AD" clId="Web-{592895D7-91F8-DBB1-7BD9-248A205E6E6A}" dt="2023-10-05T08:59:33.685" v="40" actId="20577"/>
      <pc:docMkLst>
        <pc:docMk/>
      </pc:docMkLst>
      <pc:sldChg chg="del">
        <pc:chgData name="Antonio Blázquez Jiménez" userId="S::antonio.blazquez@caritasmadrid.org::1e2f933e-61ed-411e-b102-ddb53c5c98e2" providerId="AD" clId="Web-{592895D7-91F8-DBB1-7BD9-248A205E6E6A}" dt="2023-10-05T08:55:56.646" v="2"/>
        <pc:sldMkLst>
          <pc:docMk/>
          <pc:sldMk cId="2401123805" sldId="276"/>
        </pc:sldMkLst>
      </pc:sldChg>
      <pc:sldChg chg="del">
        <pc:chgData name="Antonio Blázquez Jiménez" userId="S::antonio.blazquez@caritasmadrid.org::1e2f933e-61ed-411e-b102-ddb53c5c98e2" providerId="AD" clId="Web-{592895D7-91F8-DBB1-7BD9-248A205E6E6A}" dt="2023-10-05T08:55:55.474" v="1"/>
        <pc:sldMkLst>
          <pc:docMk/>
          <pc:sldMk cId="735815002" sldId="281"/>
        </pc:sldMkLst>
      </pc:sldChg>
      <pc:sldChg chg="del">
        <pc:chgData name="Antonio Blázquez Jiménez" userId="S::antonio.blazquez@caritasmadrid.org::1e2f933e-61ed-411e-b102-ddb53c5c98e2" providerId="AD" clId="Web-{592895D7-91F8-DBB1-7BD9-248A205E6E6A}" dt="2023-10-05T08:55:47.412" v="0"/>
        <pc:sldMkLst>
          <pc:docMk/>
          <pc:sldMk cId="2733447444" sldId="288"/>
        </pc:sldMkLst>
      </pc:sldChg>
      <pc:sldChg chg="addSp modSp new">
        <pc:chgData name="Antonio Blázquez Jiménez" userId="S::antonio.blazquez@caritasmadrid.org::1e2f933e-61ed-411e-b102-ddb53c5c98e2" providerId="AD" clId="Web-{592895D7-91F8-DBB1-7BD9-248A205E6E6A}" dt="2023-10-05T08:59:33.685" v="40" actId="20577"/>
        <pc:sldMkLst>
          <pc:docMk/>
          <pc:sldMk cId="1967124135" sldId="298"/>
        </pc:sldMkLst>
        <pc:spChg chg="add mod">
          <ac:chgData name="Antonio Blázquez Jiménez" userId="S::antonio.blazquez@caritasmadrid.org::1e2f933e-61ed-411e-b102-ddb53c5c98e2" providerId="AD" clId="Web-{592895D7-91F8-DBB1-7BD9-248A205E6E6A}" dt="2023-10-05T08:57:47.416" v="31" actId="20577"/>
          <ac:spMkLst>
            <pc:docMk/>
            <pc:sldMk cId="1967124135" sldId="298"/>
            <ac:spMk id="6" creationId="{5C9F2952-86B1-BA9C-725C-13D14E9E1A61}"/>
          </ac:spMkLst>
        </pc:spChg>
        <pc:spChg chg="add mod">
          <ac:chgData name="Antonio Blázquez Jiménez" userId="S::antonio.blazquez@caritasmadrid.org::1e2f933e-61ed-411e-b102-ddb53c5c98e2" providerId="AD" clId="Web-{592895D7-91F8-DBB1-7BD9-248A205E6E6A}" dt="2023-10-05T08:59:33.685" v="40" actId="20577"/>
          <ac:spMkLst>
            <pc:docMk/>
            <pc:sldMk cId="1967124135" sldId="298"/>
            <ac:spMk id="8" creationId="{A3BF4F73-C767-742E-7165-199B90638DA1}"/>
          </ac:spMkLst>
        </pc:spChg>
        <pc:picChg chg="add">
          <ac:chgData name="Antonio Blázquez Jiménez" userId="S::antonio.blazquez@caritasmadrid.org::1e2f933e-61ed-411e-b102-ddb53c5c98e2" providerId="AD" clId="Web-{592895D7-91F8-DBB1-7BD9-248A205E6E6A}" dt="2023-10-05T08:56:56.930" v="4"/>
          <ac:picMkLst>
            <pc:docMk/>
            <pc:sldMk cId="1967124135" sldId="298"/>
            <ac:picMk id="4" creationId="{8C943846-F5AC-7C2E-DB9D-94E6027A69F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205C2-655A-2A4B-95E9-BDC4819A1D8A}" type="datetimeFigureOut">
              <a:rPr lang="es-ES" smtClean="0"/>
              <a:t>05/10/2023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0B813-1820-C345-9C3D-C007E6D6E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505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D02C228E-CE03-B543-8C1B-9299F8CB2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09364" y="4767263"/>
            <a:ext cx="3086100" cy="273844"/>
          </a:xfrm>
        </p:spPr>
        <p:txBody>
          <a:bodyPr/>
          <a:lstStyle>
            <a:lvl1pPr algn="r"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1373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3A5512F6-2CF3-9B4F-BE91-E262ABBE1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6834" y="4767263"/>
            <a:ext cx="3086100" cy="273844"/>
          </a:xfrm>
        </p:spPr>
        <p:txBody>
          <a:bodyPr/>
          <a:lstStyle>
            <a:lvl1pPr algn="r"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2496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FAB12A3-3E67-284B-8AA9-5AC8EDB930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9D3771-CCD3-1742-B65A-80FEBE578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7466" y="4767263"/>
            <a:ext cx="3086100" cy="273844"/>
          </a:xfrm>
        </p:spPr>
        <p:txBody>
          <a:bodyPr/>
          <a:lstStyle>
            <a:lvl1pPr algn="r"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66914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8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74DAA-742E-5046-878A-F76E37CDD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881D23D-F800-E340-9B1A-784E2E062D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8631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73E703-56B5-F54A-9BB3-C4D188BA5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AFCF6DE-CF03-9248-B146-E98F6F3897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5067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FA4A47-44E4-A84C-A836-4C1035F98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756E6C-AC7F-6049-9360-073130DDD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s-ES"/>
              <a:t>2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A5C794-9762-774D-B787-FB5BCF7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7CC39584-704C-964D-8CD4-4B2D6E5F86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0924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17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2861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6256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3" r:id="rId4"/>
    <p:sldLayoutId id="2147483665" r:id="rId5"/>
    <p:sldLayoutId id="2147483666" r:id="rId6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62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72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hu5_LA6Yh8?feature=oembed" TargetMode="Externa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7DCCD1C-AD85-944A-BB7B-8E9DFFD6C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" r="-91" b="-149"/>
          <a:stretch/>
        </p:blipFill>
        <p:spPr>
          <a:xfrm>
            <a:off x="-1450678" y="-248010"/>
            <a:ext cx="12422774" cy="7548101"/>
          </a:xfrm>
          <a:prstGeom prst="rect">
            <a:avLst/>
          </a:prstGeom>
        </p:spPr>
      </p:pic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BF0FAB7B-5AE0-9BB6-F396-1C92CAFC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869" y="796577"/>
            <a:ext cx="1477932" cy="3572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F1205E8-42D1-B03A-6567-9BD3F5EC75D5}"/>
              </a:ext>
            </a:extLst>
          </p:cNvPr>
          <p:cNvSpPr txBox="1"/>
          <p:nvPr/>
        </p:nvSpPr>
        <p:spPr>
          <a:xfrm>
            <a:off x="1262616" y="1840761"/>
            <a:ext cx="3023633" cy="12849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NO DEJES QUE SE QUEDEN</a:t>
            </a:r>
          </a:p>
          <a:p>
            <a:r>
              <a:rPr lang="es-ES" sz="32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FUERA DE COBERTURA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753487-89C7-B8A2-BC07-9B0C76729573}"/>
              </a:ext>
            </a:extLst>
          </p:cNvPr>
          <p:cNvSpPr txBox="1"/>
          <p:nvPr/>
        </p:nvSpPr>
        <p:spPr>
          <a:xfrm>
            <a:off x="1262615" y="3063505"/>
            <a:ext cx="303027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2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CAMPAÑA DE PERSONAS SIN HOGAR</a:t>
            </a:r>
          </a:p>
          <a:p>
            <a:r>
              <a:rPr lang="es-ES" sz="100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29 DE OCTUBRE DE 2023</a:t>
            </a:r>
          </a:p>
        </p:txBody>
      </p:sp>
    </p:spTree>
    <p:extLst>
      <p:ext uri="{BB962C8B-B14F-4D97-AF65-F5344CB8AC3E}">
        <p14:creationId xmlns:p14="http://schemas.microsoft.com/office/powerpoint/2010/main" val="128461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12731B4-9168-7F47-B15E-48704211F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31"/>
          <a:stretch/>
        </p:blipFill>
        <p:spPr>
          <a:xfrm>
            <a:off x="-2064689" y="46089"/>
            <a:ext cx="5525952" cy="51435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E6B7572-4D1C-2D41-8C37-4DAD9076C725}"/>
              </a:ext>
            </a:extLst>
          </p:cNvPr>
          <p:cNvSpPr txBox="1"/>
          <p:nvPr/>
        </p:nvSpPr>
        <p:spPr>
          <a:xfrm>
            <a:off x="3106170" y="235036"/>
            <a:ext cx="526857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Por eso te pedimos:</a:t>
            </a:r>
          </a:p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“Comparte tu red”</a:t>
            </a:r>
          </a:p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1">
                <a:latin typeface="Arial" panose="020B0604020202020204" pitchFamily="34" charset="0"/>
                <a:cs typeface="Arial" panose="020B0604020202020204" pitchFamily="34" charset="0"/>
              </a:rPr>
              <a:t>No dejes que se queden fuera de cobertura</a:t>
            </a:r>
            <a:endParaRPr lang="es-E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87F9742-2548-B649-948B-ECE1069E6710}"/>
              </a:ext>
            </a:extLst>
          </p:cNvPr>
          <p:cNvSpPr txBox="1"/>
          <p:nvPr/>
        </p:nvSpPr>
        <p:spPr>
          <a:xfrm>
            <a:off x="3760414" y="1720522"/>
            <a:ext cx="4878123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Interpelamos e invitamos a la acción, a ser </a:t>
            </a:r>
            <a:r>
              <a:rPr lang="es-E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sociedad inclusiva que genere comunidad</a:t>
            </a:r>
            <a:r>
              <a:rPr lang="es-ES" sz="16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, a superar dificultades y el desánimo compartiendo objetivos y acciones. </a:t>
            </a:r>
            <a:endParaRPr lang="es-E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Vivir conectados nos salva</a:t>
            </a:r>
            <a:r>
              <a:rPr lang="es-ES" sz="16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. Compartir red nos permite sostener la comunidad y pertenecer generando posibilidades y procesos transformadores.</a:t>
            </a:r>
          </a:p>
          <a:p>
            <a:endParaRPr lang="es-E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Ponemos el foco en la especial vulneración de las mujeres en situación sin hogar.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90EE3FD-173A-1E49-8509-8FDF40B2A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131" y="1913987"/>
            <a:ext cx="279400" cy="2794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7498814-4BC2-7D4F-9311-57736C5E4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031" y="322605"/>
            <a:ext cx="139700" cy="11811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B1BE94F-6458-D842-B838-70B838D12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131" y="3102220"/>
            <a:ext cx="279400" cy="2794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213DEC3-E151-9C41-8D85-4452EE573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611" y="4262800"/>
            <a:ext cx="279400" cy="279400"/>
          </a:xfrm>
          <a:prstGeom prst="rect">
            <a:avLst/>
          </a:prstGeom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2396BD42-3F37-BA97-676E-05355AA96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5296" y="4488254"/>
            <a:ext cx="714125" cy="55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27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FBC0CA22-F01D-674D-93F4-707D7E2BD535}"/>
              </a:ext>
            </a:extLst>
          </p:cNvPr>
          <p:cNvSpPr txBox="1"/>
          <p:nvPr/>
        </p:nvSpPr>
        <p:spPr>
          <a:xfrm>
            <a:off x="659246" y="1714424"/>
            <a:ext cx="3648725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b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de la</a:t>
            </a:r>
            <a:b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campaña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8D6EA07-D5C3-E24B-A69C-47C173569DB8}"/>
              </a:ext>
            </a:extLst>
          </p:cNvPr>
          <p:cNvSpPr txBox="1"/>
          <p:nvPr/>
        </p:nvSpPr>
        <p:spPr>
          <a:xfrm>
            <a:off x="3432137" y="492544"/>
            <a:ext cx="5381272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800" b="1">
                <a:solidFill>
                  <a:srgbClr val="CF112D"/>
                </a:solidFill>
                <a:latin typeface="Arial"/>
                <a:cs typeface="Arial"/>
              </a:rPr>
              <a:t>SENSIBILIZAR y SENSIBILIZARNOS</a:t>
            </a:r>
            <a:endParaRPr lang="es-ES" sz="12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Invitar a adoptar una mirada de dignidad y de derechos humanos que facilite la compresión y acercamiento a la realidad de estas personas.</a:t>
            </a:r>
          </a:p>
          <a:p>
            <a:endParaRPr lang="es-ES" sz="14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400" b="1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endParaRPr lang="es-ES" sz="1400" b="1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800" b="1">
                <a:solidFill>
                  <a:srgbClr val="CF112D"/>
                </a:solidFill>
                <a:latin typeface="Arial"/>
                <a:cs typeface="Arial"/>
              </a:rPr>
              <a:t>LLAMADA A LA ACCIÓN</a:t>
            </a:r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.</a:t>
            </a:r>
            <a:endParaRPr lang="es-ES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s-ES" sz="14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Calibri"/>
                <a:cs typeface="Arial"/>
              </a:rPr>
              <a:t>Influir en la sociedad y hacer incidencia política </a:t>
            </a:r>
            <a:r>
              <a:rPr lang="es-ES"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Calibri"/>
                <a:cs typeface="Arial"/>
              </a:rPr>
              <a:t>ante las diferentes administraciones.</a:t>
            </a:r>
            <a:endParaRPr lang="es-ES" sz="140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es-ES" sz="1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es-ES" sz="1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es-ES" sz="120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800" b="1">
                <a:solidFill>
                  <a:srgbClr val="CF112D"/>
                </a:solidFill>
                <a:latin typeface="Arial"/>
                <a:cs typeface="Arial"/>
              </a:rPr>
              <a:t>DENUNCIAR</a:t>
            </a:r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y cuestionar el </a:t>
            </a:r>
            <a:r>
              <a:rPr lang="es-ES" sz="14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modelo socioeconómico actual, generador de descarte y expulsiones,</a:t>
            </a:r>
            <a:r>
              <a:rPr lang="es-ES"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así como hechos concretos.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15B9CC8-E532-0A4B-9716-CA05FC554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59" y="1845494"/>
            <a:ext cx="139700" cy="1181100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D7E6DD97-0CA0-8B45-AFBE-2080D8F30866}"/>
              </a:ext>
            </a:extLst>
          </p:cNvPr>
          <p:cNvCxnSpPr/>
          <p:nvPr/>
        </p:nvCxnSpPr>
        <p:spPr>
          <a:xfrm>
            <a:off x="3309668" y="495759"/>
            <a:ext cx="13827" cy="3715194"/>
          </a:xfrm>
          <a:prstGeom prst="line">
            <a:avLst/>
          </a:prstGeom>
          <a:ln w="19050">
            <a:solidFill>
              <a:srgbClr val="A0C3C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32FCCE0-A632-E14C-A564-527CCD963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37" y="509064"/>
            <a:ext cx="279400" cy="2794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2972E30-B73C-3D40-B7F1-19A68C547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37" y="2112359"/>
            <a:ext cx="279400" cy="2794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0DEB291-CA47-D341-A8F3-C7D680AAD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37" y="3393870"/>
            <a:ext cx="279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46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FBC0CA22-F01D-674D-93F4-707D7E2BD535}"/>
              </a:ext>
            </a:extLst>
          </p:cNvPr>
          <p:cNvSpPr txBox="1"/>
          <p:nvPr/>
        </p:nvSpPr>
        <p:spPr>
          <a:xfrm>
            <a:off x="659246" y="1714424"/>
            <a:ext cx="3648725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Acciones</a:t>
            </a:r>
          </a:p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de la</a:t>
            </a:r>
            <a:b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campaña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8D6EA07-D5C3-E24B-A69C-47C173569DB8}"/>
              </a:ext>
            </a:extLst>
          </p:cNvPr>
          <p:cNvSpPr txBox="1"/>
          <p:nvPr/>
        </p:nvSpPr>
        <p:spPr>
          <a:xfrm>
            <a:off x="3432137" y="492544"/>
            <a:ext cx="53812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>
                <a:solidFill>
                  <a:srgbClr val="CF11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VISIBILIZAR</a:t>
            </a:r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 realidad de las personas sin hogar, haciendo hincapié en las redes de apoyo como factor determinante, tanto para llegar a una situación de sinhogarismo como para salir de ella.</a:t>
            </a:r>
          </a:p>
          <a:p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Desayuno de prensa con personas sin hogar, el 26 de octubre, donde nos den su testimonio</a:t>
            </a:r>
          </a:p>
          <a:p>
            <a:pPr lvl="1"/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Hacer visible los testimonios: noticias, perfiles, entrevistas</a:t>
            </a:r>
          </a:p>
          <a:p>
            <a:pPr lvl="1"/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Ofrecer datos de la realidad de las personas sin hogar (informes)</a:t>
            </a:r>
          </a:p>
          <a:p>
            <a:pPr lvl="1"/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Actos de las vicarías en barrios o distritos</a:t>
            </a:r>
          </a:p>
          <a:p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b="1">
                <a:solidFill>
                  <a:srgbClr val="CF11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DENUNCIAR Y LLAMAR A LA ACCIÓN</a:t>
            </a:r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Marcha por las personas sin hogar donde animar a ‘compartir la red’, el 26 de octubre</a:t>
            </a:r>
          </a:p>
          <a:p>
            <a:pPr lvl="1"/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Lectura de manifiesto (26 de octubre)</a:t>
            </a:r>
          </a:p>
          <a:p>
            <a:pPr lvl="1"/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Celebración de la Campaña de las personas sin hogar, 29 de octubre</a:t>
            </a:r>
          </a:p>
          <a:p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b="1">
                <a:solidFill>
                  <a:srgbClr val="CF11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SENSIBILIZAR </a:t>
            </a:r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ofreciendo dinámicas y otros materiales para sensibilizar en centros educativos, parroquias, etc.</a:t>
            </a:r>
          </a:p>
          <a:p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15B9CC8-E532-0A4B-9716-CA05FC554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59" y="1845494"/>
            <a:ext cx="139700" cy="1181100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D7E6DD97-0CA0-8B45-AFBE-2080D8F30866}"/>
              </a:ext>
            </a:extLst>
          </p:cNvPr>
          <p:cNvCxnSpPr/>
          <p:nvPr/>
        </p:nvCxnSpPr>
        <p:spPr>
          <a:xfrm>
            <a:off x="3305060" y="495759"/>
            <a:ext cx="0" cy="4461831"/>
          </a:xfrm>
          <a:prstGeom prst="line">
            <a:avLst/>
          </a:prstGeom>
          <a:ln w="19050">
            <a:solidFill>
              <a:srgbClr val="A0C3C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32FCCE0-A632-E14C-A564-527CCD963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37" y="509064"/>
            <a:ext cx="279400" cy="2794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2972E30-B73C-3D40-B7F1-19A68C547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360" y="2477703"/>
            <a:ext cx="279400" cy="2794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0DEB291-CA47-D341-A8F3-C7D680AAD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37" y="3989840"/>
            <a:ext cx="279400" cy="279400"/>
          </a:xfrm>
          <a:prstGeom prst="rect">
            <a:avLst/>
          </a:prstGeom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D6649470-FFA1-5ED0-D549-84F4B711A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406" y="4503098"/>
            <a:ext cx="625061" cy="49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93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FBC0CA22-F01D-674D-93F4-707D7E2BD535}"/>
              </a:ext>
            </a:extLst>
          </p:cNvPr>
          <p:cNvSpPr txBox="1"/>
          <p:nvPr/>
        </p:nvSpPr>
        <p:spPr>
          <a:xfrm>
            <a:off x="650028" y="221150"/>
            <a:ext cx="3648725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Materiales</a:t>
            </a:r>
            <a:b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de la</a:t>
            </a:r>
            <a:b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campaña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8D6EA07-D5C3-E24B-A69C-47C173569DB8}"/>
              </a:ext>
            </a:extLst>
          </p:cNvPr>
          <p:cNvSpPr txBox="1"/>
          <p:nvPr/>
        </p:nvSpPr>
        <p:spPr>
          <a:xfrm>
            <a:off x="3416551" y="222380"/>
            <a:ext cx="5381272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200" b="1">
                <a:solidFill>
                  <a:srgbClr val="CF112D"/>
                </a:solidFill>
                <a:latin typeface="Arial"/>
                <a:cs typeface="Arial"/>
              </a:rPr>
              <a:t>ESPACIO WEB</a:t>
            </a:r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, donde ver y descargar los materiales de la campaña</a:t>
            </a:r>
          </a:p>
          <a:p>
            <a:endParaRPr lang="es-ES" sz="1200" b="1">
              <a:solidFill>
                <a:srgbClr val="CF11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b="1">
                <a:solidFill>
                  <a:srgbClr val="CF112D"/>
                </a:solidFill>
                <a:latin typeface="Arial"/>
                <a:cs typeface="Arial"/>
              </a:rPr>
              <a:t>GUÍA DE CAMPAÑA</a:t>
            </a:r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2023. </a:t>
            </a:r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200" b="1">
              <a:solidFill>
                <a:srgbClr val="CF11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b="1">
                <a:solidFill>
                  <a:srgbClr val="CF112D"/>
                </a:solidFill>
                <a:latin typeface="Arial"/>
                <a:cs typeface="Arial"/>
              </a:rPr>
              <a:t>CARTEL, FOLLETOS Y MERCHANDAISING</a:t>
            </a:r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200" b="1">
              <a:solidFill>
                <a:srgbClr val="CF11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b="1">
                <a:solidFill>
                  <a:srgbClr val="CF112D"/>
                </a:solidFill>
                <a:latin typeface="Arial"/>
                <a:cs typeface="Arial"/>
              </a:rPr>
              <a:t>VÍDEO</a:t>
            </a:r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de campaña de Cáritas Madrid</a:t>
            </a:r>
          </a:p>
          <a:p>
            <a:endParaRPr lang="es-ES" sz="1200" b="1">
              <a:solidFill>
                <a:srgbClr val="CF11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200" b="1">
              <a:solidFill>
                <a:srgbClr val="CF112D"/>
              </a:solidFill>
              <a:latin typeface="Arial"/>
              <a:cs typeface="Arial"/>
            </a:endParaRPr>
          </a:p>
          <a:p>
            <a:r>
              <a:rPr lang="es-ES" sz="1200" b="1">
                <a:solidFill>
                  <a:srgbClr val="CF112D"/>
                </a:solidFill>
                <a:latin typeface="Arial"/>
                <a:cs typeface="Arial"/>
              </a:rPr>
              <a:t>REDES SOCIALES</a:t>
            </a:r>
            <a:endParaRPr lang="en-US" sz="1200">
              <a:solidFill>
                <a:srgbClr val="CF11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Compartir todas las noticias, sensibilización...</a:t>
            </a:r>
            <a:endParaRPr lang="es-ES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endParaRPr lang="es-ES" sz="1200" b="1">
              <a:solidFill>
                <a:srgbClr val="CF11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b="1">
                <a:solidFill>
                  <a:srgbClr val="CF112D"/>
                </a:solidFill>
                <a:latin typeface="Arial"/>
                <a:cs typeface="Arial"/>
              </a:rPr>
              <a:t>DOCUMENTOS DE REFERENCIA</a:t>
            </a:r>
          </a:p>
          <a:p>
            <a:r>
              <a:rPr lang="es-ES" sz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Informes de FACIAM</a:t>
            </a:r>
          </a:p>
          <a:p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r>
              <a:rPr lang="es-ES" sz="1200" b="1">
                <a:solidFill>
                  <a:srgbClr val="CF112D"/>
                </a:solidFill>
                <a:latin typeface="Arial"/>
                <a:cs typeface="Arial"/>
              </a:rPr>
              <a:t>ORACIÓN</a:t>
            </a:r>
            <a:endParaRPr lang="es-ES"/>
          </a:p>
          <a:p>
            <a:endParaRPr lang="es-ES" sz="1200" b="1">
              <a:solidFill>
                <a:srgbClr val="CF11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b="1">
                <a:solidFill>
                  <a:srgbClr val="CF112D"/>
                </a:solidFill>
                <a:latin typeface="Arial"/>
                <a:cs typeface="Arial"/>
              </a:rPr>
              <a:t>MATERIALES DE APOYO Y TRABAJO</a:t>
            </a:r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MATERIAL PEDAGÓGICO DE TRABAJO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MATERIAL PARA TRABAJAR SOBRE LOS PREJUICIOS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CLAVES PARA LA VISIBILIZACIÓN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TRÍPTICO “COMPARTE TU RED” HUYE DE LOS PREJUICIOS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DOCUMENTO DE PREGUNTAS Y RESPUESTAS de la Campaña “Nadie Sin Hogar”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PRESENTACIÓN EN POWERPOINT NSH 2023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15B9CC8-E532-0A4B-9716-CA05FC554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59" y="310740"/>
            <a:ext cx="139700" cy="1181100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D7E6DD97-0CA0-8B45-AFBE-2080D8F30866}"/>
              </a:ext>
            </a:extLst>
          </p:cNvPr>
          <p:cNvCxnSpPr/>
          <p:nvPr/>
        </p:nvCxnSpPr>
        <p:spPr>
          <a:xfrm>
            <a:off x="3305060" y="495759"/>
            <a:ext cx="0" cy="4461831"/>
          </a:xfrm>
          <a:prstGeom prst="line">
            <a:avLst/>
          </a:prstGeom>
          <a:ln w="19050">
            <a:solidFill>
              <a:srgbClr val="A0C3C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32FCCE0-A632-E14C-A564-527CCD963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37" y="228509"/>
            <a:ext cx="279400" cy="2794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2972E30-B73C-3D40-B7F1-19A68C547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142" y="626937"/>
            <a:ext cx="279400" cy="2794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0DEB291-CA47-D341-A8F3-C7D680AAD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848" y="1003253"/>
            <a:ext cx="279400" cy="2794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97E57B4-7581-BE4B-BEE3-276A5C11B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128" y="1510675"/>
            <a:ext cx="279400" cy="2794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FDD1AAE-2479-D4AF-45C8-937CA8BA7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151" y="2653122"/>
            <a:ext cx="279400" cy="279400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2799B867-CAD9-5ACA-D852-754B55998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939" y="4592163"/>
            <a:ext cx="595372" cy="462320"/>
          </a:xfrm>
          <a:prstGeom prst="rect">
            <a:avLst/>
          </a:prstGeom>
        </p:spPr>
      </p:pic>
      <p:pic>
        <p:nvPicPr>
          <p:cNvPr id="7" name="Imagen 6" descr="Gráfico, Gráfico de rectángulos&#10;&#10;Descripción generada automáticamente">
            <a:extLst>
              <a:ext uri="{FF2B5EF4-FFF2-40B4-BE49-F238E27FC236}">
                <a16:creationId xmlns:a16="http://schemas.microsoft.com/office/drawing/2014/main" id="{5BDE6CDD-8D31-935E-0941-A701BE969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91" y="1652740"/>
            <a:ext cx="1678471" cy="3271377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8D55A79-5095-7177-59BF-B10DE35F6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36" y="2102402"/>
            <a:ext cx="279400" cy="279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9C3F1C-1F4B-42DF-EC8C-84F39DD05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37" y="3203840"/>
            <a:ext cx="279400" cy="279400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72F13408-29D5-007D-33DB-935446888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127" y="3598694"/>
            <a:ext cx="279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95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03CAAB03-1F73-6A90-5A30-169F9AAE9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920" y="147689"/>
            <a:ext cx="4987956" cy="481041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BC0CA22-F01D-674D-93F4-707D7E2BD535}"/>
              </a:ext>
            </a:extLst>
          </p:cNvPr>
          <p:cNvSpPr txBox="1"/>
          <p:nvPr/>
        </p:nvSpPr>
        <p:spPr>
          <a:xfrm>
            <a:off x="343657" y="244717"/>
            <a:ext cx="3648725" cy="5155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340"/>
              </a:lnSpc>
            </a:pPr>
            <a:r>
              <a:rPr lang="es-ES" sz="3200" b="1">
                <a:latin typeface="Arial"/>
                <a:cs typeface="Arial"/>
              </a:rPr>
              <a:t>ORACIÓN</a:t>
            </a:r>
            <a:endParaRPr lang="es-E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15B9CC8-E532-0A4B-9716-CA05FC554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22" y="245931"/>
            <a:ext cx="139700" cy="1181100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2799B867-CAD9-5ACA-D852-754B55998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296" y="4547630"/>
            <a:ext cx="639905" cy="499431"/>
          </a:xfrm>
          <a:prstGeom prst="rect">
            <a:avLst/>
          </a:prstGeom>
        </p:spPr>
      </p:pic>
      <p:pic>
        <p:nvPicPr>
          <p:cNvPr id="8" name="Imagen 7" descr="Escala de tiempo&#10;&#10;Descripción generada automáticamente">
            <a:extLst>
              <a:ext uri="{FF2B5EF4-FFF2-40B4-BE49-F238E27FC236}">
                <a16:creationId xmlns:a16="http://schemas.microsoft.com/office/drawing/2014/main" id="{57E91D20-6C8A-D4D9-A8FE-4AC82431C4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5" r="585" b="-139"/>
          <a:stretch/>
        </p:blipFill>
        <p:spPr>
          <a:xfrm>
            <a:off x="1031775" y="1156020"/>
            <a:ext cx="2273526" cy="320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54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7BCC784-2C68-6EB8-5637-E9621E740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943846-F5AC-7C2E-DB9D-94E6027A6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4" y="179809"/>
            <a:ext cx="139700" cy="11811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C9F2952-86B1-BA9C-725C-13D14E9E1A61}"/>
              </a:ext>
            </a:extLst>
          </p:cNvPr>
          <p:cNvSpPr txBox="1"/>
          <p:nvPr/>
        </p:nvSpPr>
        <p:spPr>
          <a:xfrm>
            <a:off x="499544" y="179226"/>
            <a:ext cx="5117347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340"/>
              </a:lnSpc>
            </a:pPr>
            <a:r>
              <a:rPr lang="es-ES" sz="3200" b="1" dirty="0">
                <a:latin typeface="Arial"/>
                <a:cs typeface="Arial"/>
              </a:rPr>
              <a:t>Comparte tu red. Vídeo</a:t>
            </a:r>
            <a:endParaRPr lang="es-E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40"/>
              </a:lnSpc>
            </a:pPr>
            <a:endParaRPr lang="es-E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lementos multimedia en línea 4" title="CÁRITAS MADRID Comparte tu red. Campaña sin hogar 2023">
            <a:hlinkClick r:id="" action="ppaction://media"/>
            <a:extLst>
              <a:ext uri="{FF2B5EF4-FFF2-40B4-BE49-F238E27FC236}">
                <a16:creationId xmlns:a16="http://schemas.microsoft.com/office/drawing/2014/main" id="{C2AD9F43-FE0A-FAFE-6081-24AA706451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19910" y="941285"/>
            <a:ext cx="6911603" cy="389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24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7781C872-A07C-8EA4-219D-979515A4C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425" y="1109281"/>
            <a:ext cx="4507218" cy="337682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BC0CA22-F01D-674D-93F4-707D7E2BD535}"/>
              </a:ext>
            </a:extLst>
          </p:cNvPr>
          <p:cNvSpPr txBox="1"/>
          <p:nvPr/>
        </p:nvSpPr>
        <p:spPr>
          <a:xfrm>
            <a:off x="343657" y="244717"/>
            <a:ext cx="3648725" cy="13619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340"/>
              </a:lnSpc>
            </a:pPr>
            <a:r>
              <a:rPr lang="es-ES" sz="3200" b="1">
                <a:latin typeface="Arial"/>
                <a:cs typeface="Arial"/>
              </a:rPr>
              <a:t>JORNADA DE LOS POBRES 2023</a:t>
            </a:r>
            <a:endParaRPr lang="es-E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15B9CC8-E532-0A4B-9716-CA05FC554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22" y="245931"/>
            <a:ext cx="139700" cy="1181100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2799B867-CAD9-5ACA-D852-754B55998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296" y="4488254"/>
            <a:ext cx="714125" cy="55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67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128AB42-F6F4-9C47-5BE8-95AA8C4208EC}"/>
              </a:ext>
            </a:extLst>
          </p:cNvPr>
          <p:cNvSpPr txBox="1"/>
          <p:nvPr/>
        </p:nvSpPr>
        <p:spPr>
          <a:xfrm>
            <a:off x="283982" y="621602"/>
            <a:ext cx="4802514" cy="80456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b="1" kern="120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Los </a:t>
            </a:r>
            <a:r>
              <a:rPr lang="en-US" sz="1800" b="1" kern="1200" err="1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pobres</a:t>
            </a:r>
            <a:r>
              <a:rPr lang="en-US" sz="1800" b="1" kern="120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 no son </a:t>
            </a:r>
            <a:r>
              <a:rPr lang="en-US" sz="1800" b="1" kern="1200" err="1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imágenes</a:t>
            </a:r>
            <a:r>
              <a:rPr lang="en-US" sz="1800" b="1" kern="120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1800" b="1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para </a:t>
            </a:r>
            <a:r>
              <a:rPr lang="en-US" sz="1800" b="1" err="1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conmover</a:t>
            </a:r>
            <a:r>
              <a:rPr lang="en-US" sz="1800" b="1" kern="120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, </a:t>
            </a:r>
            <a:r>
              <a:rPr lang="en-US" sz="1800" b="1" kern="1200" err="1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sino</a:t>
            </a:r>
            <a:r>
              <a:rPr lang="en-US" sz="1800" b="1" kern="120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 personas que </a:t>
            </a:r>
            <a:r>
              <a:rPr lang="en-US" sz="1800" b="1" kern="1200" err="1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exigen</a:t>
            </a:r>
            <a:r>
              <a:rPr lang="en-US" sz="1800" b="1" kern="120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1800" b="1" kern="1200" err="1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dignidad</a:t>
            </a:r>
            <a:endParaRPr lang="en-US" sz="1800" b="1" kern="1200">
              <a:solidFill>
                <a:schemeClr val="accent2"/>
              </a:solidFill>
              <a:latin typeface="Arial"/>
              <a:ea typeface="Calibri Light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1129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83929" y="1089485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1F9335A-AB17-7832-6ADD-5659BB2AA583}"/>
              </a:ext>
            </a:extLst>
          </p:cNvPr>
          <p:cNvSpPr txBox="1"/>
          <p:nvPr/>
        </p:nvSpPr>
        <p:spPr>
          <a:xfrm>
            <a:off x="364959" y="1746929"/>
            <a:ext cx="4718446" cy="280187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>
                <a:latin typeface="Arial"/>
                <a:cs typeface="Arial"/>
              </a:rPr>
              <a:t>En </a:t>
            </a:r>
            <a:r>
              <a:rPr lang="en-US" sz="1600" err="1">
                <a:latin typeface="Arial"/>
                <a:cs typeface="Arial"/>
              </a:rPr>
              <a:t>su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mensaje</a:t>
            </a:r>
            <a:r>
              <a:rPr lang="en-US" sz="1600">
                <a:latin typeface="Arial"/>
                <a:cs typeface="Arial"/>
              </a:rPr>
              <a:t> para la </a:t>
            </a:r>
            <a:r>
              <a:rPr lang="en-US" sz="1600" b="1">
                <a:latin typeface="Arial"/>
                <a:cs typeface="Arial"/>
              </a:rPr>
              <a:t>7ª Jornada Mundial de </a:t>
            </a:r>
            <a:r>
              <a:rPr lang="en-US" sz="1600" b="1" err="1">
                <a:latin typeface="Arial"/>
                <a:cs typeface="Arial"/>
              </a:rPr>
              <a:t>los</a:t>
            </a:r>
            <a:r>
              <a:rPr lang="en-US" sz="1600" b="1">
                <a:latin typeface="Arial"/>
                <a:cs typeface="Arial"/>
              </a:rPr>
              <a:t> </a:t>
            </a:r>
            <a:r>
              <a:rPr lang="en-US" sz="1600" b="1" err="1">
                <a:latin typeface="Arial"/>
                <a:cs typeface="Arial"/>
              </a:rPr>
              <a:t>Pobres</a:t>
            </a:r>
            <a:r>
              <a:rPr lang="en-US" sz="1600">
                <a:latin typeface="Arial"/>
                <a:cs typeface="Arial"/>
              </a:rPr>
              <a:t>, Francisco </a:t>
            </a:r>
            <a:r>
              <a:rPr lang="en-US" sz="1600" err="1">
                <a:latin typeface="Arial"/>
                <a:cs typeface="Arial"/>
              </a:rPr>
              <a:t>exhorta</a:t>
            </a:r>
            <a:r>
              <a:rPr lang="en-US" sz="1600">
                <a:latin typeface="Arial"/>
                <a:cs typeface="Arial"/>
              </a:rPr>
              <a:t> a </a:t>
            </a:r>
            <a:r>
              <a:rPr lang="en-US" sz="1600" b="1">
                <a:latin typeface="Arial"/>
                <a:cs typeface="Arial"/>
              </a:rPr>
              <a:t>no </a:t>
            </a:r>
            <a:r>
              <a:rPr lang="en-US" sz="1600" b="1" err="1">
                <a:latin typeface="Arial"/>
                <a:cs typeface="Arial"/>
              </a:rPr>
              <a:t>apartar</a:t>
            </a:r>
            <a:r>
              <a:rPr lang="en-US" sz="1600" b="1">
                <a:latin typeface="Arial"/>
                <a:cs typeface="Arial"/>
              </a:rPr>
              <a:t> la </a:t>
            </a:r>
            <a:r>
              <a:rPr lang="en-US" sz="1600" b="1" err="1">
                <a:latin typeface="Arial"/>
                <a:cs typeface="Arial"/>
              </a:rPr>
              <a:t>mirada</a:t>
            </a:r>
            <a:r>
              <a:rPr lang="en-US" sz="1600" b="1">
                <a:latin typeface="Arial"/>
                <a:cs typeface="Arial"/>
              </a:rPr>
              <a:t> de </a:t>
            </a:r>
            <a:r>
              <a:rPr lang="en-US" sz="1600" b="1" err="1">
                <a:latin typeface="Arial"/>
                <a:cs typeface="Arial"/>
              </a:rPr>
              <a:t>los</a:t>
            </a:r>
            <a:r>
              <a:rPr lang="en-US" sz="1600" b="1">
                <a:latin typeface="Arial"/>
                <a:cs typeface="Arial"/>
              </a:rPr>
              <a:t> que </a:t>
            </a:r>
            <a:r>
              <a:rPr lang="en-US" sz="1600" b="1" err="1">
                <a:latin typeface="Arial"/>
                <a:cs typeface="Arial"/>
              </a:rPr>
              <a:t>están</a:t>
            </a:r>
            <a:r>
              <a:rPr lang="en-US" sz="1600" b="1">
                <a:latin typeface="Arial"/>
                <a:cs typeface="Arial"/>
              </a:rPr>
              <a:t> </a:t>
            </a:r>
            <a:r>
              <a:rPr lang="en-US" sz="1600" b="1" err="1">
                <a:latin typeface="Arial"/>
                <a:cs typeface="Arial"/>
              </a:rPr>
              <a:t>en</a:t>
            </a:r>
            <a:r>
              <a:rPr lang="en-US" sz="1600" b="1">
                <a:latin typeface="Arial"/>
                <a:cs typeface="Arial"/>
              </a:rPr>
              <a:t> </a:t>
            </a:r>
            <a:r>
              <a:rPr lang="en-US" sz="1600" b="1" err="1">
                <a:latin typeface="Arial"/>
                <a:cs typeface="Arial"/>
              </a:rPr>
              <a:t>dificultad</a:t>
            </a:r>
            <a:r>
              <a:rPr lang="en-US" sz="1600">
                <a:latin typeface="Arial"/>
                <a:cs typeface="Arial"/>
              </a:rPr>
              <a:t>, </a:t>
            </a:r>
            <a:r>
              <a:rPr lang="en-US" sz="1600" err="1">
                <a:latin typeface="Arial"/>
                <a:cs typeface="Arial"/>
              </a:rPr>
              <a:t>como</a:t>
            </a:r>
            <a:r>
              <a:rPr lang="en-US" sz="1600">
                <a:latin typeface="Arial"/>
                <a:cs typeface="Arial"/>
              </a:rPr>
              <a:t>:</a:t>
            </a:r>
            <a:endParaRPr lang="es-ES" sz="1600">
              <a:latin typeface="Arial"/>
              <a:cs typeface="Arial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Calibri"/>
              <a:buChar char="-"/>
            </a:pPr>
            <a:r>
              <a:rPr lang="en-US" sz="1600" err="1">
                <a:latin typeface="Arial"/>
                <a:cs typeface="Arial"/>
              </a:rPr>
              <a:t>los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niños</a:t>
            </a:r>
            <a:r>
              <a:rPr lang="en-US" sz="1600">
                <a:latin typeface="Arial"/>
                <a:cs typeface="Arial"/>
              </a:rPr>
              <a:t> que </a:t>
            </a:r>
            <a:r>
              <a:rPr lang="en-US" sz="1600" err="1">
                <a:latin typeface="Arial"/>
                <a:cs typeface="Arial"/>
              </a:rPr>
              <a:t>viven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en</a:t>
            </a:r>
            <a:r>
              <a:rPr lang="en-US" sz="1600">
                <a:latin typeface="Arial"/>
                <a:cs typeface="Arial"/>
              </a:rPr>
              <a:t> zonas de </a:t>
            </a:r>
            <a:r>
              <a:rPr lang="en-US" sz="1600" err="1">
                <a:latin typeface="Arial"/>
                <a:cs typeface="Arial"/>
              </a:rPr>
              <a:t>guerra</a:t>
            </a:r>
            <a:r>
              <a:rPr lang="en-US" sz="1600">
                <a:latin typeface="Arial"/>
                <a:cs typeface="Arial"/>
              </a:rPr>
              <a:t>,</a:t>
            </a:r>
            <a:endParaRPr lang="es-ES" sz="1600">
              <a:latin typeface="Arial"/>
              <a:cs typeface="Arial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Calibri"/>
              <a:buChar char="-"/>
            </a:pPr>
            <a:r>
              <a:rPr lang="en-US" sz="1600" err="1">
                <a:latin typeface="Arial"/>
                <a:cs typeface="Arial"/>
              </a:rPr>
              <a:t>los</a:t>
            </a:r>
            <a:r>
              <a:rPr lang="en-US" sz="1600">
                <a:latin typeface="Arial"/>
                <a:cs typeface="Arial"/>
              </a:rPr>
              <a:t> que no </a:t>
            </a:r>
            <a:r>
              <a:rPr lang="en-US" sz="1600" err="1">
                <a:latin typeface="Arial"/>
                <a:cs typeface="Arial"/>
              </a:rPr>
              <a:t>llegan</a:t>
            </a:r>
            <a:r>
              <a:rPr lang="en-US" sz="1600">
                <a:latin typeface="Arial"/>
                <a:cs typeface="Arial"/>
              </a:rPr>
              <a:t> a fin de </a:t>
            </a:r>
            <a:r>
              <a:rPr lang="en-US" sz="1600" err="1">
                <a:latin typeface="Arial"/>
                <a:cs typeface="Arial"/>
              </a:rPr>
              <a:t>mes</a:t>
            </a:r>
            <a:r>
              <a:rPr lang="en-US" sz="1600">
                <a:latin typeface="Arial"/>
                <a:cs typeface="Arial"/>
              </a:rPr>
              <a:t>,</a:t>
            </a:r>
            <a:endParaRPr lang="es-ES" sz="1600">
              <a:latin typeface="Arial"/>
              <a:cs typeface="Arial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Calibri"/>
              <a:buChar char="-"/>
            </a:pPr>
            <a:r>
              <a:rPr lang="en-US" sz="1600" err="1">
                <a:latin typeface="Arial"/>
                <a:cs typeface="Arial"/>
              </a:rPr>
              <a:t>los</a:t>
            </a:r>
            <a:r>
              <a:rPr lang="en-US" sz="1600">
                <a:latin typeface="Arial"/>
                <a:cs typeface="Arial"/>
              </a:rPr>
              <a:t> que son </a:t>
            </a:r>
            <a:r>
              <a:rPr lang="en-US" sz="1600" err="1">
                <a:latin typeface="Arial"/>
                <a:cs typeface="Arial"/>
              </a:rPr>
              <a:t>explotados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en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el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trabajo</a:t>
            </a:r>
            <a:endParaRPr lang="es-ES" sz="1600" err="1">
              <a:latin typeface="Arial"/>
              <a:cs typeface="Arial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Calibri"/>
              <a:buChar char="-"/>
            </a:pPr>
            <a:r>
              <a:rPr lang="en-US" sz="1600" err="1">
                <a:latin typeface="Arial"/>
                <a:cs typeface="Arial"/>
              </a:rPr>
              <a:t>los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jóvenes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prisioneros</a:t>
            </a:r>
            <a:endParaRPr lang="es-ES" sz="1600" err="1">
              <a:latin typeface="Arial"/>
              <a:cs typeface="Arial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600">
              <a:latin typeface="Arial"/>
              <a:cs typeface="Arial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>
                <a:latin typeface="Arial"/>
                <a:cs typeface="Arial"/>
              </a:rPr>
              <a:t>de </a:t>
            </a:r>
            <a:r>
              <a:rPr lang="en-US" sz="1600" err="1">
                <a:latin typeface="Arial"/>
                <a:cs typeface="Arial"/>
              </a:rPr>
              <a:t>una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cultura</a:t>
            </a:r>
            <a:r>
              <a:rPr lang="en-US" sz="1600">
                <a:latin typeface="Arial"/>
                <a:cs typeface="Arial"/>
              </a:rPr>
              <a:t> que les </a:t>
            </a:r>
            <a:r>
              <a:rPr lang="en-US" sz="1600" err="1">
                <a:latin typeface="Arial"/>
                <a:cs typeface="Arial"/>
              </a:rPr>
              <a:t>hace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sentirse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fracasados</a:t>
            </a:r>
            <a:r>
              <a:rPr lang="en-US" sz="1600">
                <a:latin typeface="Arial"/>
                <a:cs typeface="Arial"/>
              </a:rPr>
              <a:t>: </a:t>
            </a:r>
            <a:r>
              <a:rPr lang="en-US" sz="1600" err="1">
                <a:latin typeface="Arial"/>
                <a:cs typeface="Arial"/>
              </a:rPr>
              <a:t>todos</a:t>
            </a:r>
            <a:r>
              <a:rPr lang="en-US" sz="1600">
                <a:latin typeface="Arial"/>
                <a:cs typeface="Arial"/>
              </a:rPr>
              <a:t> son </a:t>
            </a:r>
            <a:r>
              <a:rPr lang="en-US" sz="1600" err="1">
                <a:latin typeface="Arial"/>
                <a:cs typeface="Arial"/>
              </a:rPr>
              <a:t>nuestros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prójimos</a:t>
            </a:r>
            <a:r>
              <a:rPr lang="en-US" sz="1600">
                <a:latin typeface="Arial"/>
                <a:cs typeface="Arial"/>
              </a:rPr>
              <a:t>, </a:t>
            </a:r>
            <a:r>
              <a:rPr lang="en-US" sz="1600" err="1">
                <a:latin typeface="Arial"/>
                <a:cs typeface="Arial"/>
              </a:rPr>
              <a:t>necesitamos</a:t>
            </a:r>
            <a:r>
              <a:rPr lang="en-US" sz="1600">
                <a:latin typeface="Arial"/>
                <a:cs typeface="Arial"/>
              </a:rPr>
              <a:t> un </a:t>
            </a:r>
            <a:r>
              <a:rPr lang="en-US" sz="1600" err="1">
                <a:latin typeface="Arial"/>
                <a:cs typeface="Arial"/>
              </a:rPr>
              <a:t>compromiso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político</a:t>
            </a:r>
            <a:r>
              <a:rPr lang="en-US" sz="1600">
                <a:latin typeface="Arial"/>
                <a:cs typeface="Arial"/>
              </a:rPr>
              <a:t> y </a:t>
            </a:r>
            <a:r>
              <a:rPr lang="en-US" sz="1600" err="1">
                <a:latin typeface="Arial"/>
                <a:cs typeface="Arial"/>
              </a:rPr>
              <a:t>legislativo</a:t>
            </a:r>
            <a:r>
              <a:rPr lang="en-US" sz="1600">
                <a:latin typeface="Arial"/>
                <a:cs typeface="Arial"/>
              </a:rPr>
              <a:t> serio y </a:t>
            </a:r>
            <a:r>
              <a:rPr lang="en-US" sz="1600" err="1">
                <a:latin typeface="Arial"/>
                <a:cs typeface="Arial"/>
              </a:rPr>
              <a:t>eficaz</a:t>
            </a:r>
            <a:r>
              <a:rPr lang="en-US" sz="1600">
                <a:latin typeface="Arial"/>
                <a:cs typeface="Arial"/>
              </a:rPr>
              <a:t>.</a:t>
            </a:r>
            <a:endParaRPr lang="es-ES" sz="1600">
              <a:latin typeface="Arial"/>
              <a:cs typeface="Arial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55E9F78-B9FC-5EB1-D6C3-E31B57643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73" r="3" b="10176"/>
          <a:stretch/>
        </p:blipFill>
        <p:spPr>
          <a:xfrm>
            <a:off x="5344114" y="10"/>
            <a:ext cx="3799886" cy="4648583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5B3C329B-DD63-6AAD-B3A0-2FAAF3A2D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775" y="3817266"/>
            <a:ext cx="1576633" cy="118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90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0F80BF00-389F-A9C8-2269-AE417FB2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0B8164B-A80E-361A-8EF3-3B3A40AFACC8}"/>
              </a:ext>
            </a:extLst>
          </p:cNvPr>
          <p:cNvSpPr txBox="1"/>
          <p:nvPr/>
        </p:nvSpPr>
        <p:spPr>
          <a:xfrm>
            <a:off x="103213" y="82217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b="1" dirty="0">
                <a:solidFill>
                  <a:srgbClr val="ED7D31"/>
                </a:solidFill>
                <a:latin typeface="Arial"/>
                <a:cs typeface="Arial"/>
              </a:rPr>
              <a:t>NOVIEMBRE</a:t>
            </a:r>
            <a:endParaRPr lang="es-ES" sz="3200" b="1" dirty="0">
              <a:solidFill>
                <a:srgbClr val="ED7D31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D8E785-91ED-92FB-1B6A-D6D6CADFC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516" y="1376796"/>
            <a:ext cx="3659084" cy="3659083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528E33A2-CFE2-5320-929C-F037A9869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141" y="3363563"/>
            <a:ext cx="690995" cy="744681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C2BF14F2-7E4C-9847-27E7-358EBB654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418" y="743505"/>
            <a:ext cx="2743200" cy="35421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053E548-84D2-3816-66B7-FE4441E59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28" y="665018"/>
            <a:ext cx="1995055" cy="1995055"/>
          </a:xfrm>
          <a:prstGeom prst="rect">
            <a:avLst/>
          </a:prstGeom>
        </p:spPr>
      </p:pic>
      <p:pic>
        <p:nvPicPr>
          <p:cNvPr id="6" name="Imagen 5" descr="Interfaz de usuario gráfica, Aplicación, Icono&#10;&#10;Descripción generada automáticamente">
            <a:extLst>
              <a:ext uri="{FF2B5EF4-FFF2-40B4-BE49-F238E27FC236}">
                <a16:creationId xmlns:a16="http://schemas.microsoft.com/office/drawing/2014/main" id="{9DB6B61E-418B-3765-DA26-14A79F3D4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610" y="2202006"/>
            <a:ext cx="682338" cy="68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56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FBC0CA22-F01D-674D-93F4-707D7E2BD535}"/>
              </a:ext>
            </a:extLst>
          </p:cNvPr>
          <p:cNvSpPr txBox="1"/>
          <p:nvPr/>
        </p:nvSpPr>
        <p:spPr>
          <a:xfrm>
            <a:off x="659246" y="1714424"/>
            <a:ext cx="3648725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Gracias </a:t>
            </a:r>
          </a:p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Por compartir</a:t>
            </a:r>
          </a:p>
          <a:p>
            <a:pPr>
              <a:lnSpc>
                <a:spcPts val="3340"/>
              </a:lnSpc>
            </a:pPr>
            <a:endParaRPr lang="es-E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	tu tiempo y</a:t>
            </a:r>
          </a:p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	tu red 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15B9CC8-E532-0A4B-9716-CA05FC554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59" y="1585242"/>
            <a:ext cx="139700" cy="1181100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D7E6DD97-0CA0-8B45-AFBE-2080D8F30866}"/>
              </a:ext>
            </a:extLst>
          </p:cNvPr>
          <p:cNvCxnSpPr/>
          <p:nvPr/>
        </p:nvCxnSpPr>
        <p:spPr>
          <a:xfrm>
            <a:off x="3839632" y="340834"/>
            <a:ext cx="0" cy="4461831"/>
          </a:xfrm>
          <a:prstGeom prst="line">
            <a:avLst/>
          </a:prstGeom>
          <a:ln w="19050">
            <a:solidFill>
              <a:srgbClr val="A0C3C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632FCCE0-A632-E14C-A564-527CCD963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71" y="3514360"/>
            <a:ext cx="279400" cy="2794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FDD1AAE-2479-D4AF-45C8-937CA8BA7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71" y="3106000"/>
            <a:ext cx="279400" cy="2794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5DB211E-1F53-F14F-3C9E-60FEE35466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53" r="27873" b="24033"/>
          <a:stretch/>
        </p:blipFill>
        <p:spPr>
          <a:xfrm>
            <a:off x="4177600" y="107243"/>
            <a:ext cx="2175491" cy="2021216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6C1B8213-4F6F-C410-004C-9A1350EA7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396" y="2820920"/>
            <a:ext cx="1359367" cy="1077755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C9200584-0B77-BFF2-37BF-53FA30F92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370" y="853097"/>
            <a:ext cx="1761093" cy="132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9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66AEE96-2B21-8A49-B2E7-6E1850FB26D0}"/>
              </a:ext>
            </a:extLst>
          </p:cNvPr>
          <p:cNvSpPr txBox="1"/>
          <p:nvPr/>
        </p:nvSpPr>
        <p:spPr>
          <a:xfrm>
            <a:off x="915181" y="584471"/>
            <a:ext cx="511734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La historia de Juan</a:t>
            </a:r>
          </a:p>
          <a:p>
            <a:pPr>
              <a:lnSpc>
                <a:spcPts val="3340"/>
              </a:lnSpc>
            </a:pPr>
            <a:endParaRPr lang="es-E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19153F-1138-1F43-B7C6-890E7DDF6853}"/>
              </a:ext>
            </a:extLst>
          </p:cNvPr>
          <p:cNvSpPr txBox="1"/>
          <p:nvPr/>
        </p:nvSpPr>
        <p:spPr>
          <a:xfrm>
            <a:off x="4996243" y="125413"/>
            <a:ext cx="389593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C76781B-52F8-8944-8076-21285004B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23" y="294109"/>
            <a:ext cx="139700" cy="1181100"/>
          </a:xfrm>
          <a:prstGeom prst="rect">
            <a:avLst/>
          </a:prstGeom>
        </p:spPr>
      </p:pic>
      <p:pic>
        <p:nvPicPr>
          <p:cNvPr id="2" name="CM intro sin hogar">
            <a:hlinkClick r:id="" action="ppaction://media"/>
            <a:extLst>
              <a:ext uri="{FF2B5EF4-FFF2-40B4-BE49-F238E27FC236}">
                <a16:creationId xmlns:a16="http://schemas.microsoft.com/office/drawing/2014/main" id="{A7C095DD-D2AA-6161-52AC-5137C2B657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6272" y="1478481"/>
            <a:ext cx="5578106" cy="31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2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66AEE96-2B21-8A49-B2E7-6E1850FB26D0}"/>
              </a:ext>
            </a:extLst>
          </p:cNvPr>
          <p:cNvSpPr txBox="1"/>
          <p:nvPr/>
        </p:nvSpPr>
        <p:spPr>
          <a:xfrm>
            <a:off x="590855" y="3007146"/>
            <a:ext cx="4219918" cy="17876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340"/>
              </a:lnSpc>
            </a:pPr>
            <a:r>
              <a:rPr lang="es-ES" sz="3200" b="1" i="0">
                <a:solidFill>
                  <a:srgbClr val="404040"/>
                </a:solidFill>
                <a:effectLst/>
                <a:latin typeface="Arial"/>
                <a:cs typeface="Arial"/>
              </a:rPr>
              <a:t>«El hombre es un ser social por naturaleza»</a:t>
            </a:r>
            <a:r>
              <a:rPr lang="es-ES" sz="3200">
                <a:solidFill>
                  <a:srgbClr val="404040"/>
                </a:solidFill>
                <a:latin typeface="Mulish"/>
              </a:rPr>
              <a:t>   </a:t>
            </a:r>
            <a:r>
              <a:rPr lang="es-ES" sz="3200">
                <a:solidFill>
                  <a:srgbClr val="404040"/>
                </a:solidFill>
                <a:latin typeface="Mulish"/>
                <a:cs typeface="Arial"/>
              </a:rPr>
              <a:t>            </a:t>
            </a:r>
            <a:r>
              <a:rPr lang="es-ES" sz="2400" b="0">
                <a:solidFill>
                  <a:srgbClr val="404040"/>
                </a:solidFill>
                <a:effectLst/>
                <a:latin typeface="Arial"/>
                <a:cs typeface="Arial"/>
              </a:rPr>
              <a:t>(Aristóteles)</a:t>
            </a:r>
            <a:endParaRPr lang="es-ES" sz="2400" b="1">
              <a:latin typeface="Arial"/>
              <a:cs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19153F-1138-1F43-B7C6-890E7DDF6853}"/>
              </a:ext>
            </a:extLst>
          </p:cNvPr>
          <p:cNvSpPr txBox="1"/>
          <p:nvPr/>
        </p:nvSpPr>
        <p:spPr>
          <a:xfrm>
            <a:off x="4981646" y="2943337"/>
            <a:ext cx="3454531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Nacemos, crecemos y nos desarrollamos en sociedad.</a:t>
            </a:r>
          </a:p>
          <a:p>
            <a:endParaRPr lang="es-E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Necesitamos de otras personas para vivir, aunque no todos nos relacionemos de la misma manera o con la misma intensidad.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AF7A5BC-6E2D-3F40-9347-1E6E10B67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984" y="2943337"/>
            <a:ext cx="279400" cy="279400"/>
          </a:xfrm>
          <a:prstGeom prst="rect">
            <a:avLst/>
          </a:prstGeom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948EBAB7-EA3E-CC53-0C14-1D67CD48E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300" y="4492862"/>
            <a:ext cx="574573" cy="4524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5C8549-43D1-7CE5-0781-5C7864758E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391" b="28391"/>
          <a:stretch/>
        </p:blipFill>
        <p:spPr>
          <a:xfrm>
            <a:off x="3058" y="2849"/>
            <a:ext cx="9142173" cy="263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62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66AEE96-2B21-8A49-B2E7-6E1850FB26D0}"/>
              </a:ext>
            </a:extLst>
          </p:cNvPr>
          <p:cNvSpPr txBox="1"/>
          <p:nvPr/>
        </p:nvSpPr>
        <p:spPr>
          <a:xfrm>
            <a:off x="1314862" y="1181721"/>
            <a:ext cx="6978043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¿Tienes tú redes de apoyo?</a:t>
            </a:r>
          </a:p>
          <a:p>
            <a:pPr>
              <a:lnSpc>
                <a:spcPts val="3340"/>
              </a:lnSpc>
            </a:pPr>
            <a:endParaRPr lang="es-E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¿Las tienes identificadas?</a:t>
            </a:r>
          </a:p>
          <a:p>
            <a:pPr>
              <a:lnSpc>
                <a:spcPts val="3340"/>
              </a:lnSpc>
            </a:pPr>
            <a:endParaRPr lang="es-E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¿Tienen todas las personas redes de apoyo?</a:t>
            </a:r>
          </a:p>
          <a:p>
            <a:pPr>
              <a:lnSpc>
                <a:spcPts val="3340"/>
              </a:lnSpc>
            </a:pPr>
            <a:endParaRPr lang="es-E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C76781B-52F8-8944-8076-21285004B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6600" y="984739"/>
            <a:ext cx="207269" cy="2841674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01530069-80B7-89AC-08F8-600B419DB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665" y="4426920"/>
            <a:ext cx="626202" cy="49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67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66AEE96-2B21-8A49-B2E7-6E1850FB26D0}"/>
              </a:ext>
            </a:extLst>
          </p:cNvPr>
          <p:cNvSpPr txBox="1"/>
          <p:nvPr/>
        </p:nvSpPr>
        <p:spPr>
          <a:xfrm>
            <a:off x="695884" y="2910344"/>
            <a:ext cx="3648725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Contexto</a:t>
            </a:r>
            <a:b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actual…</a:t>
            </a:r>
          </a:p>
          <a:p>
            <a:pPr>
              <a:lnSpc>
                <a:spcPts val="3340"/>
              </a:lnSpc>
            </a:pPr>
            <a:endParaRPr lang="es-E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19153F-1138-1F43-B7C6-890E7DDF6853}"/>
              </a:ext>
            </a:extLst>
          </p:cNvPr>
          <p:cNvSpPr txBox="1"/>
          <p:nvPr/>
        </p:nvSpPr>
        <p:spPr>
          <a:xfrm>
            <a:off x="3412366" y="2804965"/>
            <a:ext cx="5689202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El contexto social en el que estamos viviendo está más fragmentado y desvinculado que nunca.</a:t>
            </a:r>
          </a:p>
          <a:p>
            <a:endParaRPr lang="es-E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Tendemos al individualismo.</a:t>
            </a:r>
          </a:p>
          <a:p>
            <a:endParaRPr lang="es-E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Las personas en una situación vulnerable, como las personas sin hogar, sufren más ese aislamiento. </a:t>
            </a:r>
          </a:p>
          <a:p>
            <a:r>
              <a:rPr lang="es-ES" sz="16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En el caso de las mujeres es especialmente preocupante.</a:t>
            </a:r>
            <a:endParaRPr lang="es-E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AF7A5BC-6E2D-3F40-9347-1E6E10B67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280" y="2843891"/>
            <a:ext cx="279400" cy="2794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C76781B-52F8-8944-8076-21285004B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07" y="2925667"/>
            <a:ext cx="139700" cy="1181100"/>
          </a:xfrm>
          <a:prstGeom prst="rect">
            <a:avLst/>
          </a:prstGeom>
        </p:spPr>
      </p:pic>
      <p:pic>
        <p:nvPicPr>
          <p:cNvPr id="2" name="Imagen 1" descr="Un grupo de personas en medio de campo&#10;&#10;Descripción generada automáticamente">
            <a:extLst>
              <a:ext uri="{FF2B5EF4-FFF2-40B4-BE49-F238E27FC236}">
                <a16:creationId xmlns:a16="http://schemas.microsoft.com/office/drawing/2014/main" id="{DA84812A-F6B5-F077-15C0-0D8FA0B53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058" r="43" b="-109"/>
          <a:stretch/>
        </p:blipFill>
        <p:spPr>
          <a:xfrm>
            <a:off x="1844" y="2925"/>
            <a:ext cx="9146098" cy="260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11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D44DB63B-8365-E446-AC7D-C6A9ADD612F3}"/>
              </a:ext>
            </a:extLst>
          </p:cNvPr>
          <p:cNvSpPr txBox="1"/>
          <p:nvPr/>
        </p:nvSpPr>
        <p:spPr>
          <a:xfrm>
            <a:off x="454456" y="2963611"/>
            <a:ext cx="3609257" cy="1758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40"/>
              </a:lnSpc>
            </a:pPr>
            <a:r>
              <a:rPr lang="es-ES" sz="1800" b="1">
                <a:latin typeface="Arial" panose="020B0604020202020204" pitchFamily="34" charset="0"/>
                <a:cs typeface="Arial" panose="020B0604020202020204" pitchFamily="34" charset="0"/>
              </a:rPr>
              <a:t>Causas definitorias</a:t>
            </a:r>
          </a:p>
          <a:p>
            <a:pPr>
              <a:lnSpc>
                <a:spcPts val="3340"/>
              </a:lnSpc>
            </a:pPr>
            <a:r>
              <a:rPr lang="es-ES" sz="2000" b="1" i="0">
                <a:solidFill>
                  <a:srgbClr val="404040"/>
                </a:solidFill>
                <a:effectLst/>
                <a:latin typeface="Mulish"/>
              </a:rPr>
              <a:t>que percibimos de manera común para estar en situación de sinhogarismo</a:t>
            </a:r>
            <a:endParaRPr lang="es-E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C0BD0C9-4F29-CC42-AFFA-416096C0CCD3}"/>
              </a:ext>
            </a:extLst>
          </p:cNvPr>
          <p:cNvSpPr txBox="1"/>
          <p:nvPr/>
        </p:nvSpPr>
        <p:spPr>
          <a:xfrm>
            <a:off x="4614794" y="2521910"/>
            <a:ext cx="530974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lang="es-ES" sz="1600" b="0" i="0">
                <a:solidFill>
                  <a:srgbClr val="404040"/>
                </a:solidFill>
                <a:effectLst/>
                <a:latin typeface="Arial"/>
                <a:cs typeface="Arial"/>
              </a:rPr>
              <a:t>arencia de un lugar estable para vivir</a:t>
            </a:r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31D6AE7-A50A-DA40-BBD0-FEE15BDEC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780" y="2581064"/>
            <a:ext cx="279400" cy="2794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968E1D3D-5521-6C48-AE4B-3EA11DCDE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780" y="3176802"/>
            <a:ext cx="279400" cy="279400"/>
          </a:xfrm>
          <a:prstGeom prst="rect">
            <a:avLst/>
          </a:prstGeom>
        </p:spPr>
      </p:pic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51109CAE-79DD-2A41-BE48-EB402108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EE65C7A-FB34-BE9A-5D85-DE4CA7534542}"/>
              </a:ext>
            </a:extLst>
          </p:cNvPr>
          <p:cNvSpPr txBox="1"/>
          <p:nvPr/>
        </p:nvSpPr>
        <p:spPr>
          <a:xfrm>
            <a:off x="4614794" y="3116447"/>
            <a:ext cx="3705537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lang="es-ES" sz="1600" b="0" i="0">
                <a:solidFill>
                  <a:srgbClr val="404040"/>
                </a:solidFill>
                <a:effectLst/>
                <a:latin typeface="Arial"/>
                <a:cs typeface="Arial"/>
              </a:rPr>
              <a:t>arencia </a:t>
            </a:r>
            <a:r>
              <a:rPr lang="es-ES" sz="2000" b="0" i="0">
                <a:solidFill>
                  <a:srgbClr val="404040"/>
                </a:solidFill>
                <a:effectLst/>
                <a:latin typeface="Arial"/>
                <a:cs typeface="Arial"/>
              </a:rPr>
              <a:t>o ruptura de vínculos sociales. </a:t>
            </a:r>
            <a:r>
              <a:rPr lang="es-ES" sz="1600" b="0" i="0">
                <a:solidFill>
                  <a:srgbClr val="404040"/>
                </a:solidFill>
                <a:effectLst/>
                <a:latin typeface="Arial"/>
                <a:cs typeface="Arial"/>
              </a:rPr>
              <a:t>El aislamiento social es, en ocasiones, un factor clave para acabar en la calle y una vez ahí, este aislamiento bloquea la posibilidad de salir de ella.</a:t>
            </a:r>
            <a:endParaRPr lang="es-ES" sz="120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168B4B54-7123-6DEB-0D6C-EF1C4C36C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300" y="4492862"/>
            <a:ext cx="714125" cy="5588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488AF38-37EB-91FE-6B94-D1F74AA2D5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34" r="38" b="19245"/>
          <a:stretch/>
        </p:blipFill>
        <p:spPr>
          <a:xfrm>
            <a:off x="0" y="-714"/>
            <a:ext cx="9146081" cy="23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87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51109CAE-79DD-2A41-BE48-EB402108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C0945C-67A1-639E-6B5C-293362F81850}"/>
              </a:ext>
            </a:extLst>
          </p:cNvPr>
          <p:cNvSpPr txBox="1"/>
          <p:nvPr/>
        </p:nvSpPr>
        <p:spPr>
          <a:xfrm>
            <a:off x="510374" y="3170557"/>
            <a:ext cx="3705537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 b="0" i="0">
                <a:solidFill>
                  <a:srgbClr val="404040"/>
                </a:solidFill>
                <a:effectLst/>
                <a:latin typeface="Arial"/>
                <a:cs typeface="Arial"/>
              </a:rPr>
              <a:t>Más de la mitad de las personas sin hogar encuestadas (57 %) manifiestan contar con un apoyo social bajo y solo el 7,2 % reportan altos niveles de apoyo social.</a:t>
            </a:r>
            <a:r>
              <a:rPr lang="es-ES" sz="1400">
                <a:solidFill>
                  <a:srgbClr val="404040"/>
                </a:solidFill>
                <a:latin typeface="Mulish"/>
              </a:rPr>
              <a:t> </a:t>
            </a:r>
            <a:endParaRPr lang="es-ES" sz="1400" b="0" i="0">
              <a:solidFill>
                <a:srgbClr val="404040"/>
              </a:solidFill>
              <a:effectLst/>
              <a:latin typeface="Mulish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A62A383-C9D2-D52C-0753-ED707D40F00B}"/>
              </a:ext>
            </a:extLst>
          </p:cNvPr>
          <p:cNvSpPr txBox="1"/>
          <p:nvPr/>
        </p:nvSpPr>
        <p:spPr>
          <a:xfrm>
            <a:off x="4485844" y="2953940"/>
            <a:ext cx="3705537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800" b="0" i="0">
                <a:solidFill>
                  <a:srgbClr val="404040"/>
                </a:solidFill>
                <a:effectLst/>
                <a:latin typeface="Arial"/>
                <a:cs typeface="Arial"/>
              </a:rPr>
              <a:t>El 36,4 % señala que encontrar ayuda es difícil o muy difícil. </a:t>
            </a:r>
            <a:endParaRPr lang="es-ES"/>
          </a:p>
          <a:p>
            <a:pPr algn="l"/>
            <a:r>
              <a:rPr lang="es-ES" sz="1800" b="0" i="0">
                <a:solidFill>
                  <a:srgbClr val="404040"/>
                </a:solidFill>
                <a:effectLst/>
                <a:latin typeface="Arial"/>
                <a:cs typeface="Arial"/>
              </a:rPr>
              <a:t>Esto hace que cuando tienen un problema el 34,3 % acudan a los profesionales que acompañan en intervención.</a:t>
            </a:r>
            <a:endParaRPr lang="es-ES"/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168B4B54-7123-6DEB-0D6C-EF1C4C36C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300" y="4492862"/>
            <a:ext cx="714125" cy="5588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C6F435-AEF0-5503-356B-1C4248535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" t="6840" r="-51" b="40814"/>
          <a:stretch/>
        </p:blipFill>
        <p:spPr>
          <a:xfrm>
            <a:off x="922" y="-1752"/>
            <a:ext cx="9099761" cy="26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3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D4B14C-2949-0841-855F-6C13B451E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4" r="10078"/>
          <a:stretch/>
        </p:blipFill>
        <p:spPr>
          <a:xfrm>
            <a:off x="3314553" y="895226"/>
            <a:ext cx="2560754" cy="186660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31D6AE7-A50A-DA40-BBD0-FEE15BDEC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974" y="2949430"/>
            <a:ext cx="279400" cy="2794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968E1D3D-5521-6C48-AE4B-3EA11DCDE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21" y="1006375"/>
            <a:ext cx="279400" cy="279400"/>
          </a:xfrm>
          <a:prstGeom prst="rect">
            <a:avLst/>
          </a:prstGeom>
        </p:spPr>
      </p:pic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51109CAE-79DD-2A41-BE48-EB402108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AE4E2C-F558-D6AB-4849-7ABA7CEC6F6F}"/>
              </a:ext>
            </a:extLst>
          </p:cNvPr>
          <p:cNvSpPr txBox="1"/>
          <p:nvPr/>
        </p:nvSpPr>
        <p:spPr>
          <a:xfrm>
            <a:off x="-7327" y="177794"/>
            <a:ext cx="9147317" cy="479747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algn="ctr">
              <a:lnSpc>
                <a:spcPts val="3340"/>
              </a:lnSpc>
            </a:pPr>
            <a:r>
              <a:rPr lang="es-ES" sz="2400" b="1">
                <a:solidFill>
                  <a:srgbClr val="FFFFFF"/>
                </a:solidFill>
                <a:latin typeface="Arial"/>
                <a:cs typeface="Arial"/>
              </a:rPr>
              <a:t>Qué factores se asocian con la falta de apoyo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69D835-0DCF-7ECB-614F-88A464BEDB89}"/>
              </a:ext>
            </a:extLst>
          </p:cNvPr>
          <p:cNvSpPr txBox="1"/>
          <p:nvPr/>
        </p:nvSpPr>
        <p:spPr>
          <a:xfrm>
            <a:off x="110614" y="4714997"/>
            <a:ext cx="693527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80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lang="es-ES" sz="800" b="0" i="0">
                <a:solidFill>
                  <a:srgbClr val="404040"/>
                </a:solidFill>
                <a:effectLst/>
                <a:latin typeface="Arial"/>
                <a:cs typeface="Arial"/>
              </a:rPr>
              <a:t>studio publicado por FACIAM «Exclusión social y COVID-19: El impacto de la pandemia en la salud, el bienestar y las condiciones de vida de las personas sin hogar» (Sánchez, E., De la Fuente, I.N. Madrid, 2021)</a:t>
            </a:r>
            <a:endParaRPr lang="es-ES" sz="80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D82B3F0-4532-AF31-4E3E-47DA48BDB0C6}"/>
              </a:ext>
            </a:extLst>
          </p:cNvPr>
          <p:cNvSpPr txBox="1"/>
          <p:nvPr/>
        </p:nvSpPr>
        <p:spPr>
          <a:xfrm>
            <a:off x="595247" y="1552500"/>
            <a:ext cx="27164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s-ES" sz="1600">
                <a:solidFill>
                  <a:srgbClr val="404040"/>
                </a:solidFill>
                <a:latin typeface="Arial"/>
                <a:cs typeface="Arial"/>
              </a:rPr>
              <a:t>A menos ingresos y menos nivel educativo, </a:t>
            </a:r>
            <a:r>
              <a:rPr lang="es-ES" sz="1600" b="0" i="0">
                <a:solidFill>
                  <a:srgbClr val="404040"/>
                </a:solidFill>
                <a:effectLst/>
                <a:latin typeface="Arial"/>
                <a:cs typeface="Arial"/>
              </a:rPr>
              <a:t>niveles más bajos de apoyo.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0C232D6-35C6-0573-0937-E78E28DE4030}"/>
              </a:ext>
            </a:extLst>
          </p:cNvPr>
          <p:cNvSpPr txBox="1"/>
          <p:nvPr/>
        </p:nvSpPr>
        <p:spPr>
          <a:xfrm>
            <a:off x="3198465" y="3479631"/>
            <a:ext cx="314875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>
                <a:solidFill>
                  <a:srgbClr val="404040"/>
                </a:solidFill>
                <a:latin typeface="Arial"/>
                <a:cs typeface="Arial"/>
              </a:rPr>
              <a:t>Falta</a:t>
            </a:r>
            <a:r>
              <a:rPr lang="es-ES" sz="1600" b="0" i="0">
                <a:solidFill>
                  <a:srgbClr val="404040"/>
                </a:solidFill>
                <a:effectLst/>
                <a:latin typeface="Arial"/>
                <a:cs typeface="Arial"/>
              </a:rPr>
              <a:t> de figuras de referencia</a:t>
            </a:r>
            <a:endParaRPr lang="es-ES">
              <a:ea typeface="Calibri" panose="020F0502020204030204"/>
              <a:cs typeface="Calibri" panose="020F0502020204030204"/>
            </a:endParaRPr>
          </a:p>
          <a:p>
            <a:r>
              <a:rPr lang="es-ES" sz="1600" b="0" i="0">
                <a:solidFill>
                  <a:srgbClr val="404040"/>
                </a:solidFill>
                <a:effectLst/>
                <a:latin typeface="Arial"/>
                <a:cs typeface="Arial"/>
              </a:rPr>
              <a:t>que acompañen a la persona en su proceso de desarrollo vital</a:t>
            </a:r>
            <a:endParaRPr lang="es-ES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s-ES" sz="1600" b="0" i="0">
                <a:solidFill>
                  <a:srgbClr val="404040"/>
                </a:solidFill>
                <a:effectLst/>
                <a:latin typeface="Arial"/>
                <a:cs typeface="Arial"/>
              </a:rPr>
              <a:t>y transición a la vida adulta.</a:t>
            </a:r>
            <a:endParaRPr lang="es-ES">
              <a:ea typeface="Calibri"/>
              <a:cs typeface="Calibri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FBC7529-8718-1CB0-F528-3B46E9B7E745}"/>
              </a:ext>
            </a:extLst>
          </p:cNvPr>
          <p:cNvSpPr txBox="1"/>
          <p:nvPr/>
        </p:nvSpPr>
        <p:spPr>
          <a:xfrm>
            <a:off x="544549" y="902591"/>
            <a:ext cx="2731245" cy="6509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800" b="1">
                <a:solidFill>
                  <a:srgbClr val="404040"/>
                </a:solidFill>
                <a:latin typeface="Arial"/>
                <a:cs typeface="Arial"/>
              </a:rPr>
              <a:t>Ingresos y nivel educativo</a:t>
            </a:r>
            <a:endParaRPr lang="es-ES" sz="1800" b="1" i="0">
              <a:solidFill>
                <a:srgbClr val="404040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377C39C-4CD7-31FD-B03E-252FDED1F046}"/>
              </a:ext>
            </a:extLst>
          </p:cNvPr>
          <p:cNvSpPr txBox="1"/>
          <p:nvPr/>
        </p:nvSpPr>
        <p:spPr>
          <a:xfrm>
            <a:off x="3129683" y="2835331"/>
            <a:ext cx="307501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s-ES" sz="1800" b="1" i="0">
                <a:solidFill>
                  <a:srgbClr val="404040"/>
                </a:solidFill>
                <a:effectLst/>
                <a:latin typeface="Arial"/>
                <a:cs typeface="Arial"/>
              </a:rPr>
              <a:t>Personas de </a:t>
            </a:r>
            <a:r>
              <a:rPr lang="es-ES" sz="1800" b="1">
                <a:solidFill>
                  <a:srgbClr val="404040"/>
                </a:solidFill>
                <a:latin typeface="Arial"/>
                <a:cs typeface="Arial"/>
              </a:rPr>
              <a:t>referencia</a:t>
            </a:r>
            <a:endParaRPr lang="es-ES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s-ES" sz="1800" b="1">
                <a:solidFill>
                  <a:srgbClr val="404040"/>
                </a:solidFill>
                <a:latin typeface="Arial"/>
                <a:cs typeface="Arial"/>
              </a:rPr>
              <a:t>en </a:t>
            </a:r>
            <a:r>
              <a:rPr lang="es-ES" sz="1800" b="1" i="0">
                <a:solidFill>
                  <a:srgbClr val="404040"/>
                </a:solidFill>
                <a:effectLst/>
                <a:latin typeface="Arial"/>
                <a:cs typeface="Arial"/>
              </a:rPr>
              <a:t> jóvenes</a:t>
            </a:r>
            <a:endParaRPr lang="es-ES">
              <a:latin typeface="Arial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35DCAE0-4437-3539-64F4-2F1EA629E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322" y="996582"/>
            <a:ext cx="279400" cy="2794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71B2D7B-652F-A02B-A8B8-2E53B729875A}"/>
              </a:ext>
            </a:extLst>
          </p:cNvPr>
          <p:cNvSpPr txBox="1"/>
          <p:nvPr/>
        </p:nvSpPr>
        <p:spPr>
          <a:xfrm>
            <a:off x="6548970" y="1326441"/>
            <a:ext cx="2386923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s-ES" sz="1600" b="0" i="0">
                <a:solidFill>
                  <a:srgbClr val="404040"/>
                </a:solidFill>
                <a:effectLst/>
                <a:latin typeface="Arial"/>
                <a:cs typeface="Arial"/>
              </a:rPr>
              <a:t>Las personas con bajos niveles de apoyo social refieren con mayor frecuencia que su estado de salud es malo y muestran un mayor deterioro psicológico; el 74 % presenta un posible caso de enfermedad mental—.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DE15379-CE4A-F735-F1A1-EDB020D27F07}"/>
              </a:ext>
            </a:extLst>
          </p:cNvPr>
          <p:cNvSpPr txBox="1"/>
          <p:nvPr/>
        </p:nvSpPr>
        <p:spPr>
          <a:xfrm>
            <a:off x="6478377" y="947744"/>
            <a:ext cx="1429646" cy="378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1">
                <a:solidFill>
                  <a:srgbClr val="404040"/>
                </a:solidFill>
                <a:latin typeface="Mulish"/>
              </a:rPr>
              <a:t>S</a:t>
            </a:r>
            <a:r>
              <a:rPr lang="es-ES" sz="1800" b="1" i="0">
                <a:solidFill>
                  <a:srgbClr val="404040"/>
                </a:solidFill>
                <a:effectLst/>
                <a:latin typeface="Mulish"/>
              </a:rPr>
              <a:t>alud</a:t>
            </a:r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454D332C-F820-7A7D-A90D-0B5CB32F5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300" y="4492862"/>
            <a:ext cx="714125" cy="55880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CBDBC8A-77AE-33C3-C9F2-11741CB98B51}"/>
              </a:ext>
            </a:extLst>
          </p:cNvPr>
          <p:cNvSpPr txBox="1"/>
          <p:nvPr/>
        </p:nvSpPr>
        <p:spPr>
          <a:xfrm>
            <a:off x="3023419" y="654459"/>
            <a:ext cx="38099" cy="2120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4966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66AEE96-2B21-8A49-B2E7-6E1850FB26D0}"/>
              </a:ext>
            </a:extLst>
          </p:cNvPr>
          <p:cNvSpPr txBox="1"/>
          <p:nvPr/>
        </p:nvSpPr>
        <p:spPr>
          <a:xfrm>
            <a:off x="695884" y="2910344"/>
            <a:ext cx="3648725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340"/>
              </a:lnSpc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</a:p>
          <a:p>
            <a:pPr>
              <a:lnSpc>
                <a:spcPts val="3340"/>
              </a:lnSpc>
            </a:pPr>
            <a:r>
              <a:rPr lang="es-ES" sz="3200" b="1">
                <a:latin typeface="Arial"/>
                <a:cs typeface="Arial"/>
              </a:rPr>
              <a:t>Respuesta</a:t>
            </a:r>
          </a:p>
          <a:p>
            <a:pPr>
              <a:lnSpc>
                <a:spcPts val="3340"/>
              </a:lnSpc>
            </a:pPr>
            <a:r>
              <a:rPr lang="es-ES" sz="3200" b="1">
                <a:latin typeface="Arial"/>
                <a:cs typeface="Arial"/>
              </a:rPr>
              <a:t>a esta realidad</a:t>
            </a:r>
            <a:endParaRPr lang="es-E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lnSpc>
                <a:spcPts val="3340"/>
              </a:lnSpc>
            </a:pPr>
            <a:endParaRPr lang="es-E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19153F-1138-1F43-B7C6-890E7DDF6853}"/>
              </a:ext>
            </a:extLst>
          </p:cNvPr>
          <p:cNvSpPr txBox="1"/>
          <p:nvPr/>
        </p:nvSpPr>
        <p:spPr>
          <a:xfrm>
            <a:off x="4158166" y="2534218"/>
            <a:ext cx="469913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Garantizar </a:t>
            </a:r>
            <a:r>
              <a:rPr lang="es-E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redes de apoyo</a:t>
            </a:r>
          </a:p>
          <a:p>
            <a:endParaRPr lang="es-E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Trabajar desde una </a:t>
            </a:r>
            <a:r>
              <a:rPr lang="es-E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mirada de derechos</a:t>
            </a:r>
            <a:r>
              <a:rPr lang="es-ES" sz="16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, compartiendo nuestra red para reclamar derechos: a una vivienda adecuada, a salud, a empleo</a:t>
            </a:r>
          </a:p>
          <a:p>
            <a:endParaRPr lang="es-E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Incidir en la necesidad de </a:t>
            </a:r>
            <a:r>
              <a:rPr lang="es-E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crear comunidad</a:t>
            </a:r>
            <a:r>
              <a:rPr lang="es-ES" sz="16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, desde el compromiso individual y colectivo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AF7A5BC-6E2D-3F40-9347-1E6E10B67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895" y="2569288"/>
            <a:ext cx="279400" cy="2794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C76781B-52F8-8944-8076-21285004B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25" y="2980973"/>
            <a:ext cx="139700" cy="11811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3E30526-C111-1E71-2B52-5F80E31B1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242" y="3010921"/>
            <a:ext cx="279400" cy="2794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C006938-B1AD-35E6-B28A-7F5294B8F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895" y="4188233"/>
            <a:ext cx="279400" cy="279400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F39725B9-0485-6811-10D2-F65BB294C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300" y="4474427"/>
            <a:ext cx="714125" cy="55880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2BE8718-369E-8B1E-B72B-31A2C437F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446" r="-101" b="26416"/>
          <a:stretch/>
        </p:blipFill>
        <p:spPr>
          <a:xfrm>
            <a:off x="922" y="-31438"/>
            <a:ext cx="9144900" cy="22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891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C410E3AD474754AA619959B51FC8B8C" ma:contentTypeVersion="17" ma:contentTypeDescription="Crear nuevo documento." ma:contentTypeScope="" ma:versionID="afa1e534f6f10381e3421a258f20b0e2">
  <xsd:schema xmlns:xsd="http://www.w3.org/2001/XMLSchema" xmlns:xs="http://www.w3.org/2001/XMLSchema" xmlns:p="http://schemas.microsoft.com/office/2006/metadata/properties" xmlns:ns2="98e3f034-d087-4263-83cb-dc9431c3b49b" xmlns:ns3="ee79f9ed-3575-4f9d-9c74-cfe78cb30b01" xmlns:ns4="440673b3-cf79-4167-98bf-1d41e8a22822" targetNamespace="http://schemas.microsoft.com/office/2006/metadata/properties" ma:root="true" ma:fieldsID="5c80c9b59d9d2d47b09825c9ed257183" ns2:_="" ns3:_="" ns4:_="">
    <xsd:import namespace="98e3f034-d087-4263-83cb-dc9431c3b49b"/>
    <xsd:import namespace="ee79f9ed-3575-4f9d-9c74-cfe78cb30b01"/>
    <xsd:import namespace="440673b3-cf79-4167-98bf-1d41e8a228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3f034-d087-4263-83cb-dc9431c3b4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f5c74cb3-3c17-4054-bd08-2964ca1265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9f9ed-3575-4f9d-9c74-cfe78cb30b0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673b3-cf79-4167-98bf-1d41e8a2282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ef1b9f2-7906-4055-a45c-20422c59b1d1}" ma:internalName="TaxCatchAll" ma:showField="CatchAllData" ma:web="440673b3-cf79-4167-98bf-1d41e8a228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8e3f034-d087-4263-83cb-dc9431c3b49b">
      <Terms xmlns="http://schemas.microsoft.com/office/infopath/2007/PartnerControls"/>
    </lcf76f155ced4ddcb4097134ff3c332f>
    <TaxCatchAll xmlns="440673b3-cf79-4167-98bf-1d41e8a22822" xsi:nil="true"/>
    <SharedWithUsers xmlns="ee79f9ed-3575-4f9d-9c74-cfe78cb30b01">
      <UserInfo>
        <DisplayName>Antonio Blázquez Jiménez</DisplayName>
        <AccountId>6869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9FF0D5-E7DC-401D-81E1-8A47A148E553}">
  <ds:schemaRefs>
    <ds:schemaRef ds:uri="440673b3-cf79-4167-98bf-1d41e8a22822"/>
    <ds:schemaRef ds:uri="98e3f034-d087-4263-83cb-dc9431c3b49b"/>
    <ds:schemaRef ds:uri="ee79f9ed-3575-4f9d-9c74-cfe78cb30b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ABA322D-71F0-4AEE-AD7E-FC0475FE4556}">
  <ds:schemaRefs>
    <ds:schemaRef ds:uri="440673b3-cf79-4167-98bf-1d41e8a22822"/>
    <ds:schemaRef ds:uri="98e3f034-d087-4263-83cb-dc9431c3b49b"/>
    <ds:schemaRef ds:uri="b2e89374-9299-4d08-8607-b904742c0d4a"/>
    <ds:schemaRef ds:uri="ee79f9ed-3575-4f9d-9c74-cfe78cb30b01"/>
    <ds:schemaRef ds:uri="f3f0a1fb-d060-48f9-986d-79c9aa6006d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3AD2B98-A90D-4650-8A09-234DE6A822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Presentación en pantalla (16:9)</PresentationFormat>
  <Slides>19</Slides>
  <Notes>0</Notes>
  <HiddenSlides>0</HiddenSlide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19</vt:i4>
      </vt:variant>
    </vt:vector>
  </HeadingPairs>
  <TitlesOfParts>
    <vt:vector size="22" baseType="lpstr">
      <vt:lpstr>Tema de Office</vt:lpstr>
      <vt:lpstr>Diseño personalizado</vt:lpstr>
      <vt:lpstr>1_Diseño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revision>28</cp:revision>
  <dcterms:created xsi:type="dcterms:W3CDTF">2019-09-19T14:55:54Z</dcterms:created>
  <dcterms:modified xsi:type="dcterms:W3CDTF">2023-10-05T12:58:39Z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0x0101008C410E3AD474754AA619959B51FC8B8C</vt:lpwstr>
  </property>
  <property fmtid="{D5CDD505-2E9C-101B-9397-08002B2CF9AE}" pid="3" name="MediaServiceImageTags">
    <vt:lpwstr/>
  </property>
</Properties>
</file>